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</p:sldMasterIdLst>
  <p:notesMasterIdLst>
    <p:notesMasterId r:id="rId68"/>
  </p:notesMasterIdLst>
  <p:handoutMasterIdLst>
    <p:handoutMasterId r:id="rId69"/>
  </p:handoutMasterIdLst>
  <p:sldIdLst>
    <p:sldId id="259" r:id="rId3"/>
    <p:sldId id="294" r:id="rId4"/>
    <p:sldId id="266" r:id="rId5"/>
    <p:sldId id="315" r:id="rId6"/>
    <p:sldId id="316" r:id="rId7"/>
    <p:sldId id="317" r:id="rId8"/>
    <p:sldId id="340" r:id="rId9"/>
    <p:sldId id="318" r:id="rId10"/>
    <p:sldId id="305" r:id="rId11"/>
    <p:sldId id="319" r:id="rId12"/>
    <p:sldId id="320" r:id="rId13"/>
    <p:sldId id="321" r:id="rId14"/>
    <p:sldId id="257" r:id="rId15"/>
    <p:sldId id="336" r:id="rId16"/>
    <p:sldId id="337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06" r:id="rId25"/>
    <p:sldId id="325" r:id="rId26"/>
    <p:sldId id="326" r:id="rId27"/>
    <p:sldId id="327" r:id="rId28"/>
    <p:sldId id="328" r:id="rId29"/>
    <p:sldId id="329" r:id="rId30"/>
    <p:sldId id="330" r:id="rId31"/>
    <p:sldId id="283" r:id="rId32"/>
    <p:sldId id="331" r:id="rId33"/>
    <p:sldId id="332" r:id="rId34"/>
    <p:sldId id="333" r:id="rId35"/>
    <p:sldId id="287" r:id="rId36"/>
    <p:sldId id="334" r:id="rId37"/>
    <p:sldId id="335" r:id="rId38"/>
    <p:sldId id="322" r:id="rId39"/>
    <p:sldId id="323" r:id="rId40"/>
    <p:sldId id="324" r:id="rId41"/>
    <p:sldId id="339" r:id="rId42"/>
    <p:sldId id="267" r:id="rId43"/>
    <p:sldId id="268" r:id="rId44"/>
    <p:sldId id="269" r:id="rId45"/>
    <p:sldId id="295" r:id="rId46"/>
    <p:sldId id="274" r:id="rId47"/>
    <p:sldId id="275" r:id="rId48"/>
    <p:sldId id="279" r:id="rId49"/>
    <p:sldId id="296" r:id="rId50"/>
    <p:sldId id="288" r:id="rId51"/>
    <p:sldId id="289" r:id="rId52"/>
    <p:sldId id="290" r:id="rId53"/>
    <p:sldId id="297" r:id="rId54"/>
    <p:sldId id="284" r:id="rId55"/>
    <p:sldId id="278" r:id="rId56"/>
    <p:sldId id="304" r:id="rId57"/>
    <p:sldId id="280" r:id="rId58"/>
    <p:sldId id="298" r:id="rId59"/>
    <p:sldId id="277" r:id="rId60"/>
    <p:sldId id="292" r:id="rId61"/>
    <p:sldId id="282" r:id="rId62"/>
    <p:sldId id="303" r:id="rId63"/>
    <p:sldId id="299" r:id="rId64"/>
    <p:sldId id="285" r:id="rId65"/>
    <p:sldId id="281" r:id="rId66"/>
    <p:sldId id="286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BCBB"/>
    <a:srgbClr val="EF8F96"/>
    <a:srgbClr val="F2F2F2"/>
    <a:srgbClr val="3D3D3D"/>
    <a:srgbClr val="FEFEF4"/>
    <a:srgbClr val="FDFDDF"/>
    <a:srgbClr val="525252"/>
    <a:srgbClr val="FCFBFA"/>
    <a:srgbClr val="F8F8F6"/>
    <a:srgbClr val="F4F3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4D-4681-B774-8971A9964D7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4D-4681-B774-8971A9964D7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4D-4681-B774-8971A9964D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2365136"/>
        <c:axId val="392369448"/>
      </c:barChart>
      <c:catAx>
        <c:axId val="392365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2369448"/>
        <c:crosses val="autoZero"/>
        <c:auto val="1"/>
        <c:lblAlgn val="ctr"/>
        <c:lblOffset val="100"/>
        <c:noMultiLvlLbl val="0"/>
      </c:catAx>
      <c:valAx>
        <c:axId val="392369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2365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E5-46FC-A628-CFCD4689758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1E5-46FC-A628-CFCD4689758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1E5-46FC-A628-CFCD4689758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88165272"/>
        <c:axId val="388161352"/>
      </c:lineChart>
      <c:catAx>
        <c:axId val="388165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8161352"/>
        <c:crosses val="autoZero"/>
        <c:auto val="1"/>
        <c:lblAlgn val="ctr"/>
        <c:lblOffset val="100"/>
        <c:noMultiLvlLbl val="0"/>
      </c:catAx>
      <c:valAx>
        <c:axId val="38816135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88165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AD-4F25-A5FA-7D9A789CB766}"/>
              </c:ext>
            </c:extLst>
          </c:dPt>
          <c:dPt>
            <c:idx val="1"/>
            <c:bubble3D val="0"/>
            <c:spPr>
              <a:solidFill>
                <a:schemeClr val="accent3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AD-4F25-A5FA-7D9A789CB766}"/>
              </c:ext>
            </c:extLst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AD-4F25-A5FA-7D9A789CB766}"/>
              </c:ext>
            </c:extLst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1AD-4F25-A5FA-7D9A789CB766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1AD-4F25-A5FA-7D9A789CB7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034512-7395-4EFB-91A1-4B8BD40C79EA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5249BA17-F0C3-4B7C-85B0-63834C2EAA46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76854C99-F2EC-4084-8142-702B28E8CCD2}" type="parTrans" cxnId="{111DC7B0-BDBE-4218-956F-82875397AC07}">
      <dgm:prSet/>
      <dgm:spPr/>
      <dgm:t>
        <a:bodyPr/>
        <a:lstStyle/>
        <a:p>
          <a:pPr latinLnBrk="1"/>
          <a:endParaRPr lang="ko-KR" altLang="en-US"/>
        </a:p>
      </dgm:t>
    </dgm:pt>
    <dgm:pt modelId="{C97C9440-88CE-4DF5-89EC-66E868AF75B5}" type="sibTrans" cxnId="{111DC7B0-BDBE-4218-956F-82875397AC07}">
      <dgm:prSet/>
      <dgm:spPr/>
      <dgm:t>
        <a:bodyPr/>
        <a:lstStyle/>
        <a:p>
          <a:pPr latinLnBrk="1"/>
          <a:endParaRPr lang="ko-KR" altLang="en-US"/>
        </a:p>
      </dgm:t>
    </dgm:pt>
    <dgm:pt modelId="{405F2C4E-51A1-4B72-9682-6BBECBB97752}" type="asst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2BCCECAC-CBE6-44C1-8254-083566B6D0D6}" type="parTrans" cxnId="{C4630518-AA7C-4A3F-9FA6-AD4CB1DB4D70}">
      <dgm:prSet/>
      <dgm:spPr/>
      <dgm:t>
        <a:bodyPr/>
        <a:lstStyle/>
        <a:p>
          <a:pPr latinLnBrk="1"/>
          <a:endParaRPr lang="ko-KR" altLang="en-US"/>
        </a:p>
      </dgm:t>
    </dgm:pt>
    <dgm:pt modelId="{F8EC1C27-0A7D-46CB-A996-449947FE3838}" type="sibTrans" cxnId="{C4630518-AA7C-4A3F-9FA6-AD4CB1DB4D70}">
      <dgm:prSet/>
      <dgm:spPr/>
      <dgm:t>
        <a:bodyPr/>
        <a:lstStyle/>
        <a:p>
          <a:pPr latinLnBrk="1"/>
          <a:endParaRPr lang="ko-KR" altLang="en-US"/>
        </a:p>
      </dgm:t>
    </dgm:pt>
    <dgm:pt modelId="{77F93436-C1ED-40D7-99BE-6A6FCC447A74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027D23A0-2CCA-4AA2-9BE9-82811ECA751B}" type="parTrans" cxnId="{51988A87-1F02-4DA3-B4EF-B105A5860C9B}">
      <dgm:prSet/>
      <dgm:spPr/>
      <dgm:t>
        <a:bodyPr/>
        <a:lstStyle/>
        <a:p>
          <a:pPr latinLnBrk="1"/>
          <a:endParaRPr lang="ko-KR" altLang="en-US"/>
        </a:p>
      </dgm:t>
    </dgm:pt>
    <dgm:pt modelId="{C75A7247-FA29-4151-961B-C6B63065CD60}" type="sibTrans" cxnId="{51988A87-1F02-4DA3-B4EF-B105A5860C9B}">
      <dgm:prSet/>
      <dgm:spPr/>
      <dgm:t>
        <a:bodyPr/>
        <a:lstStyle/>
        <a:p>
          <a:pPr latinLnBrk="1"/>
          <a:endParaRPr lang="ko-KR" altLang="en-US"/>
        </a:p>
      </dgm:t>
    </dgm:pt>
    <dgm:pt modelId="{CA1AB85B-2D37-4603-A62F-5B8152823060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1ABC3AE5-D576-4957-889F-F55CB3CD5302}" type="parTrans" cxnId="{59BC5FB7-0A6B-4FC7-9B06-7089F0E6CBC9}">
      <dgm:prSet/>
      <dgm:spPr/>
      <dgm:t>
        <a:bodyPr/>
        <a:lstStyle/>
        <a:p>
          <a:pPr latinLnBrk="1"/>
          <a:endParaRPr lang="ko-KR" altLang="en-US"/>
        </a:p>
      </dgm:t>
    </dgm:pt>
    <dgm:pt modelId="{26B40527-6663-4D1A-A0CF-6EDC0AA4FC2E}" type="sibTrans" cxnId="{59BC5FB7-0A6B-4FC7-9B06-7089F0E6CBC9}">
      <dgm:prSet/>
      <dgm:spPr/>
      <dgm:t>
        <a:bodyPr/>
        <a:lstStyle/>
        <a:p>
          <a:pPr latinLnBrk="1"/>
          <a:endParaRPr lang="ko-KR" altLang="en-US"/>
        </a:p>
      </dgm:t>
    </dgm:pt>
    <dgm:pt modelId="{6C987C97-913E-4330-AB4F-31BD0AAF858C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2D3F17EA-C758-41A1-8945-A7E236B248CF}" type="parTrans" cxnId="{D9D4FBBB-BA08-46B3-918A-AAAD5ECD626F}">
      <dgm:prSet/>
      <dgm:spPr/>
      <dgm:t>
        <a:bodyPr/>
        <a:lstStyle/>
        <a:p>
          <a:pPr latinLnBrk="1"/>
          <a:endParaRPr lang="ko-KR" altLang="en-US"/>
        </a:p>
      </dgm:t>
    </dgm:pt>
    <dgm:pt modelId="{7841D1A3-DCBA-4529-8D97-6672AC703906}" type="sibTrans" cxnId="{D9D4FBBB-BA08-46B3-918A-AAAD5ECD626F}">
      <dgm:prSet/>
      <dgm:spPr/>
      <dgm:t>
        <a:bodyPr/>
        <a:lstStyle/>
        <a:p>
          <a:pPr latinLnBrk="1"/>
          <a:endParaRPr lang="ko-KR" altLang="en-US"/>
        </a:p>
      </dgm:t>
    </dgm:pt>
    <dgm:pt modelId="{6C805BAF-DC8A-413B-B6C4-492FD5265D9E}" type="pres">
      <dgm:prSet presAssocID="{89034512-7395-4EFB-91A1-4B8BD40C79E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331EA47-E43A-4860-85DF-9101C4FFA968}" type="pres">
      <dgm:prSet presAssocID="{5249BA17-F0C3-4B7C-85B0-63834C2EAA46}" presName="hierRoot1" presStyleCnt="0">
        <dgm:presLayoutVars>
          <dgm:hierBranch val="init"/>
        </dgm:presLayoutVars>
      </dgm:prSet>
      <dgm:spPr/>
    </dgm:pt>
    <dgm:pt modelId="{6E1BA684-0EF6-48C9-A534-AA87A34768D5}" type="pres">
      <dgm:prSet presAssocID="{5249BA17-F0C3-4B7C-85B0-63834C2EAA46}" presName="rootComposite1" presStyleCnt="0"/>
      <dgm:spPr/>
    </dgm:pt>
    <dgm:pt modelId="{226D7D85-35AE-440D-B17B-1F465A6AB602}" type="pres">
      <dgm:prSet presAssocID="{5249BA17-F0C3-4B7C-85B0-63834C2EAA46}" presName="rootText1" presStyleLbl="node0" presStyleIdx="0" presStyleCnt="1">
        <dgm:presLayoutVars>
          <dgm:chPref val="3"/>
        </dgm:presLayoutVars>
      </dgm:prSet>
      <dgm:spPr/>
    </dgm:pt>
    <dgm:pt modelId="{38123920-2415-47EA-8ACD-BEEECB179364}" type="pres">
      <dgm:prSet presAssocID="{5249BA17-F0C3-4B7C-85B0-63834C2EAA46}" presName="rootConnector1" presStyleLbl="node1" presStyleIdx="0" presStyleCnt="0"/>
      <dgm:spPr/>
    </dgm:pt>
    <dgm:pt modelId="{87EB3ABC-0A17-4F67-91F3-04EC0AEE3970}" type="pres">
      <dgm:prSet presAssocID="{5249BA17-F0C3-4B7C-85B0-63834C2EAA46}" presName="hierChild2" presStyleCnt="0"/>
      <dgm:spPr/>
    </dgm:pt>
    <dgm:pt modelId="{FED82215-FFCA-4CD7-BA36-11435887302A}" type="pres">
      <dgm:prSet presAssocID="{027D23A0-2CCA-4AA2-9BE9-82811ECA751B}" presName="Name37" presStyleLbl="parChTrans1D2" presStyleIdx="0" presStyleCnt="4"/>
      <dgm:spPr/>
    </dgm:pt>
    <dgm:pt modelId="{77F7083E-7447-45A0-8A68-3358487BBB96}" type="pres">
      <dgm:prSet presAssocID="{77F93436-C1ED-40D7-99BE-6A6FCC447A74}" presName="hierRoot2" presStyleCnt="0">
        <dgm:presLayoutVars>
          <dgm:hierBranch val="init"/>
        </dgm:presLayoutVars>
      </dgm:prSet>
      <dgm:spPr/>
    </dgm:pt>
    <dgm:pt modelId="{E22D2586-FB3D-4504-A8C4-5410700EAF15}" type="pres">
      <dgm:prSet presAssocID="{77F93436-C1ED-40D7-99BE-6A6FCC447A74}" presName="rootComposite" presStyleCnt="0"/>
      <dgm:spPr/>
    </dgm:pt>
    <dgm:pt modelId="{6B0B466E-1B17-4758-92C8-02BFBB33148B}" type="pres">
      <dgm:prSet presAssocID="{77F93436-C1ED-40D7-99BE-6A6FCC447A74}" presName="rootText" presStyleLbl="node2" presStyleIdx="0" presStyleCnt="3">
        <dgm:presLayoutVars>
          <dgm:chPref val="3"/>
        </dgm:presLayoutVars>
      </dgm:prSet>
      <dgm:spPr/>
    </dgm:pt>
    <dgm:pt modelId="{1732E64C-9799-403C-B8BC-F033C2415690}" type="pres">
      <dgm:prSet presAssocID="{77F93436-C1ED-40D7-99BE-6A6FCC447A74}" presName="rootConnector" presStyleLbl="node2" presStyleIdx="0" presStyleCnt="3"/>
      <dgm:spPr/>
    </dgm:pt>
    <dgm:pt modelId="{AC5B8C63-CAFB-4D19-B991-88FB1279012A}" type="pres">
      <dgm:prSet presAssocID="{77F93436-C1ED-40D7-99BE-6A6FCC447A74}" presName="hierChild4" presStyleCnt="0"/>
      <dgm:spPr/>
    </dgm:pt>
    <dgm:pt modelId="{F72EFB2E-CA4E-4605-B801-6FE4F15089D1}" type="pres">
      <dgm:prSet presAssocID="{77F93436-C1ED-40D7-99BE-6A6FCC447A74}" presName="hierChild5" presStyleCnt="0"/>
      <dgm:spPr/>
    </dgm:pt>
    <dgm:pt modelId="{0EFAA20B-840F-4C81-973A-00215C039E27}" type="pres">
      <dgm:prSet presAssocID="{1ABC3AE5-D576-4957-889F-F55CB3CD5302}" presName="Name37" presStyleLbl="parChTrans1D2" presStyleIdx="1" presStyleCnt="4"/>
      <dgm:spPr/>
    </dgm:pt>
    <dgm:pt modelId="{EB8ED20F-BE3E-4115-92FD-8231D7A8ECB0}" type="pres">
      <dgm:prSet presAssocID="{CA1AB85B-2D37-4603-A62F-5B8152823060}" presName="hierRoot2" presStyleCnt="0">
        <dgm:presLayoutVars>
          <dgm:hierBranch val="init"/>
        </dgm:presLayoutVars>
      </dgm:prSet>
      <dgm:spPr/>
    </dgm:pt>
    <dgm:pt modelId="{C402D151-4CA1-453D-903F-73EE2C60E61F}" type="pres">
      <dgm:prSet presAssocID="{CA1AB85B-2D37-4603-A62F-5B8152823060}" presName="rootComposite" presStyleCnt="0"/>
      <dgm:spPr/>
    </dgm:pt>
    <dgm:pt modelId="{AC5745F3-C185-4B2D-AD48-A6CB6285D3E7}" type="pres">
      <dgm:prSet presAssocID="{CA1AB85B-2D37-4603-A62F-5B8152823060}" presName="rootText" presStyleLbl="node2" presStyleIdx="1" presStyleCnt="3">
        <dgm:presLayoutVars>
          <dgm:chPref val="3"/>
        </dgm:presLayoutVars>
      </dgm:prSet>
      <dgm:spPr/>
    </dgm:pt>
    <dgm:pt modelId="{95592CAA-37D6-42A5-B289-69742358F6F6}" type="pres">
      <dgm:prSet presAssocID="{CA1AB85B-2D37-4603-A62F-5B8152823060}" presName="rootConnector" presStyleLbl="node2" presStyleIdx="1" presStyleCnt="3"/>
      <dgm:spPr/>
    </dgm:pt>
    <dgm:pt modelId="{6E084221-C620-4A8A-8D74-2A03035B9C9E}" type="pres">
      <dgm:prSet presAssocID="{CA1AB85B-2D37-4603-A62F-5B8152823060}" presName="hierChild4" presStyleCnt="0"/>
      <dgm:spPr/>
    </dgm:pt>
    <dgm:pt modelId="{55B825CD-3E14-480A-93DB-5620498EECA0}" type="pres">
      <dgm:prSet presAssocID="{CA1AB85B-2D37-4603-A62F-5B8152823060}" presName="hierChild5" presStyleCnt="0"/>
      <dgm:spPr/>
    </dgm:pt>
    <dgm:pt modelId="{83F7AC24-A11B-4EAA-BC26-B618A087CEEB}" type="pres">
      <dgm:prSet presAssocID="{2D3F17EA-C758-41A1-8945-A7E236B248CF}" presName="Name37" presStyleLbl="parChTrans1D2" presStyleIdx="2" presStyleCnt="4"/>
      <dgm:spPr/>
    </dgm:pt>
    <dgm:pt modelId="{5DDF896A-5E20-40B7-9EEF-141AE5A7D9B2}" type="pres">
      <dgm:prSet presAssocID="{6C987C97-913E-4330-AB4F-31BD0AAF858C}" presName="hierRoot2" presStyleCnt="0">
        <dgm:presLayoutVars>
          <dgm:hierBranch val="init"/>
        </dgm:presLayoutVars>
      </dgm:prSet>
      <dgm:spPr/>
    </dgm:pt>
    <dgm:pt modelId="{C0F1F5EF-CAF7-4284-822E-5F96F2EC029B}" type="pres">
      <dgm:prSet presAssocID="{6C987C97-913E-4330-AB4F-31BD0AAF858C}" presName="rootComposite" presStyleCnt="0"/>
      <dgm:spPr/>
    </dgm:pt>
    <dgm:pt modelId="{B196236F-59FE-4C67-9176-F4F8542071E0}" type="pres">
      <dgm:prSet presAssocID="{6C987C97-913E-4330-AB4F-31BD0AAF858C}" presName="rootText" presStyleLbl="node2" presStyleIdx="2" presStyleCnt="3">
        <dgm:presLayoutVars>
          <dgm:chPref val="3"/>
        </dgm:presLayoutVars>
      </dgm:prSet>
      <dgm:spPr/>
    </dgm:pt>
    <dgm:pt modelId="{DEFA3391-4DE9-4E6F-8A0B-AAF392BB64B8}" type="pres">
      <dgm:prSet presAssocID="{6C987C97-913E-4330-AB4F-31BD0AAF858C}" presName="rootConnector" presStyleLbl="node2" presStyleIdx="2" presStyleCnt="3"/>
      <dgm:spPr/>
    </dgm:pt>
    <dgm:pt modelId="{04C3DA04-88F9-421E-BE61-89F9653E11C9}" type="pres">
      <dgm:prSet presAssocID="{6C987C97-913E-4330-AB4F-31BD0AAF858C}" presName="hierChild4" presStyleCnt="0"/>
      <dgm:spPr/>
    </dgm:pt>
    <dgm:pt modelId="{46600D5A-4688-463E-BE2F-0E074718C232}" type="pres">
      <dgm:prSet presAssocID="{6C987C97-913E-4330-AB4F-31BD0AAF858C}" presName="hierChild5" presStyleCnt="0"/>
      <dgm:spPr/>
    </dgm:pt>
    <dgm:pt modelId="{31803880-CA8E-4512-801F-616448477224}" type="pres">
      <dgm:prSet presAssocID="{5249BA17-F0C3-4B7C-85B0-63834C2EAA46}" presName="hierChild3" presStyleCnt="0"/>
      <dgm:spPr/>
    </dgm:pt>
    <dgm:pt modelId="{F8C66C60-A56E-4F9C-9271-E59346E06030}" type="pres">
      <dgm:prSet presAssocID="{2BCCECAC-CBE6-44C1-8254-083566B6D0D6}" presName="Name111" presStyleLbl="parChTrans1D2" presStyleIdx="3" presStyleCnt="4"/>
      <dgm:spPr/>
    </dgm:pt>
    <dgm:pt modelId="{678C3A51-0F03-448D-AFB9-A5E2CDE52734}" type="pres">
      <dgm:prSet presAssocID="{405F2C4E-51A1-4B72-9682-6BBECBB97752}" presName="hierRoot3" presStyleCnt="0">
        <dgm:presLayoutVars>
          <dgm:hierBranch val="init"/>
        </dgm:presLayoutVars>
      </dgm:prSet>
      <dgm:spPr/>
    </dgm:pt>
    <dgm:pt modelId="{AE288BF2-C50E-49C1-9BB4-F78E31764D9E}" type="pres">
      <dgm:prSet presAssocID="{405F2C4E-51A1-4B72-9682-6BBECBB97752}" presName="rootComposite3" presStyleCnt="0"/>
      <dgm:spPr/>
    </dgm:pt>
    <dgm:pt modelId="{65865C3C-0115-44E8-9754-005AFC102E52}" type="pres">
      <dgm:prSet presAssocID="{405F2C4E-51A1-4B72-9682-6BBECBB97752}" presName="rootText3" presStyleLbl="asst1" presStyleIdx="0" presStyleCnt="1">
        <dgm:presLayoutVars>
          <dgm:chPref val="3"/>
        </dgm:presLayoutVars>
      </dgm:prSet>
      <dgm:spPr/>
    </dgm:pt>
    <dgm:pt modelId="{9E2DC408-7108-4E9E-8A0F-0D5D5324E9D6}" type="pres">
      <dgm:prSet presAssocID="{405F2C4E-51A1-4B72-9682-6BBECBB97752}" presName="rootConnector3" presStyleLbl="asst1" presStyleIdx="0" presStyleCnt="1"/>
      <dgm:spPr/>
    </dgm:pt>
    <dgm:pt modelId="{37FB0690-8380-467E-97D3-404F511ACD53}" type="pres">
      <dgm:prSet presAssocID="{405F2C4E-51A1-4B72-9682-6BBECBB97752}" presName="hierChild6" presStyleCnt="0"/>
      <dgm:spPr/>
    </dgm:pt>
    <dgm:pt modelId="{6FE24069-4095-4FA2-8DF4-4D86F803B62B}" type="pres">
      <dgm:prSet presAssocID="{405F2C4E-51A1-4B72-9682-6BBECBB97752}" presName="hierChild7" presStyleCnt="0"/>
      <dgm:spPr/>
    </dgm:pt>
  </dgm:ptLst>
  <dgm:cxnLst>
    <dgm:cxn modelId="{E3175B07-70B9-4413-BAE6-7ACBE4FCC1FD}" type="presOf" srcId="{CA1AB85B-2D37-4603-A62F-5B8152823060}" destId="{95592CAA-37D6-42A5-B289-69742358F6F6}" srcOrd="1" destOrd="0" presId="urn:microsoft.com/office/officeart/2005/8/layout/orgChart1"/>
    <dgm:cxn modelId="{CA484B0D-4CF7-4AF5-A230-82A403226569}" type="presOf" srcId="{027D23A0-2CCA-4AA2-9BE9-82811ECA751B}" destId="{FED82215-FFCA-4CD7-BA36-11435887302A}" srcOrd="0" destOrd="0" presId="urn:microsoft.com/office/officeart/2005/8/layout/orgChart1"/>
    <dgm:cxn modelId="{AD67720F-658F-457C-8055-EF25A403CE85}" type="presOf" srcId="{405F2C4E-51A1-4B72-9682-6BBECBB97752}" destId="{9E2DC408-7108-4E9E-8A0F-0D5D5324E9D6}" srcOrd="1" destOrd="0" presId="urn:microsoft.com/office/officeart/2005/8/layout/orgChart1"/>
    <dgm:cxn modelId="{C4630518-AA7C-4A3F-9FA6-AD4CB1DB4D70}" srcId="{5249BA17-F0C3-4B7C-85B0-63834C2EAA46}" destId="{405F2C4E-51A1-4B72-9682-6BBECBB97752}" srcOrd="0" destOrd="0" parTransId="{2BCCECAC-CBE6-44C1-8254-083566B6D0D6}" sibTransId="{F8EC1C27-0A7D-46CB-A996-449947FE3838}"/>
    <dgm:cxn modelId="{9E8AC623-9806-4ED5-BA82-104754EAAC5C}" type="presOf" srcId="{6C987C97-913E-4330-AB4F-31BD0AAF858C}" destId="{B196236F-59FE-4C67-9176-F4F8542071E0}" srcOrd="0" destOrd="0" presId="urn:microsoft.com/office/officeart/2005/8/layout/orgChart1"/>
    <dgm:cxn modelId="{0E9F0B5B-2305-4A23-93C4-8ADA57D2CB2A}" type="presOf" srcId="{77F93436-C1ED-40D7-99BE-6A6FCC447A74}" destId="{6B0B466E-1B17-4758-92C8-02BFBB33148B}" srcOrd="0" destOrd="0" presId="urn:microsoft.com/office/officeart/2005/8/layout/orgChart1"/>
    <dgm:cxn modelId="{3CDFD166-3CBA-4C4B-A3AD-19F2A5A12E2C}" type="presOf" srcId="{1ABC3AE5-D576-4957-889F-F55CB3CD5302}" destId="{0EFAA20B-840F-4C81-973A-00215C039E27}" srcOrd="0" destOrd="0" presId="urn:microsoft.com/office/officeart/2005/8/layout/orgChart1"/>
    <dgm:cxn modelId="{72100D47-B643-40C9-BA7C-B92526D65F31}" type="presOf" srcId="{77F93436-C1ED-40D7-99BE-6A6FCC447A74}" destId="{1732E64C-9799-403C-B8BC-F033C2415690}" srcOrd="1" destOrd="0" presId="urn:microsoft.com/office/officeart/2005/8/layout/orgChart1"/>
    <dgm:cxn modelId="{7BC79B4A-3C0E-4677-99E3-281D9BC9AA0D}" type="presOf" srcId="{2BCCECAC-CBE6-44C1-8254-083566B6D0D6}" destId="{F8C66C60-A56E-4F9C-9271-E59346E06030}" srcOrd="0" destOrd="0" presId="urn:microsoft.com/office/officeart/2005/8/layout/orgChart1"/>
    <dgm:cxn modelId="{9356FC77-9A5F-4FA9-8671-AE7959046B6E}" type="presOf" srcId="{5249BA17-F0C3-4B7C-85B0-63834C2EAA46}" destId="{226D7D85-35AE-440D-B17B-1F465A6AB602}" srcOrd="0" destOrd="0" presId="urn:microsoft.com/office/officeart/2005/8/layout/orgChart1"/>
    <dgm:cxn modelId="{BE84907F-AEAC-41C6-959B-CF8B309D31EC}" type="presOf" srcId="{CA1AB85B-2D37-4603-A62F-5B8152823060}" destId="{AC5745F3-C185-4B2D-AD48-A6CB6285D3E7}" srcOrd="0" destOrd="0" presId="urn:microsoft.com/office/officeart/2005/8/layout/orgChart1"/>
    <dgm:cxn modelId="{51988A87-1F02-4DA3-B4EF-B105A5860C9B}" srcId="{5249BA17-F0C3-4B7C-85B0-63834C2EAA46}" destId="{77F93436-C1ED-40D7-99BE-6A6FCC447A74}" srcOrd="1" destOrd="0" parTransId="{027D23A0-2CCA-4AA2-9BE9-82811ECA751B}" sibTransId="{C75A7247-FA29-4151-961B-C6B63065CD60}"/>
    <dgm:cxn modelId="{933D5A8B-A7AE-45F4-884B-212D6D36CBDC}" type="presOf" srcId="{5249BA17-F0C3-4B7C-85B0-63834C2EAA46}" destId="{38123920-2415-47EA-8ACD-BEEECB179364}" srcOrd="1" destOrd="0" presId="urn:microsoft.com/office/officeart/2005/8/layout/orgChart1"/>
    <dgm:cxn modelId="{E7B4A8AF-4E52-421D-9C5A-2C39F228D0CC}" type="presOf" srcId="{6C987C97-913E-4330-AB4F-31BD0AAF858C}" destId="{DEFA3391-4DE9-4E6F-8A0B-AAF392BB64B8}" srcOrd="1" destOrd="0" presId="urn:microsoft.com/office/officeart/2005/8/layout/orgChart1"/>
    <dgm:cxn modelId="{111DC7B0-BDBE-4218-956F-82875397AC07}" srcId="{89034512-7395-4EFB-91A1-4B8BD40C79EA}" destId="{5249BA17-F0C3-4B7C-85B0-63834C2EAA46}" srcOrd="0" destOrd="0" parTransId="{76854C99-F2EC-4084-8142-702B28E8CCD2}" sibTransId="{C97C9440-88CE-4DF5-89EC-66E868AF75B5}"/>
    <dgm:cxn modelId="{59BC5FB7-0A6B-4FC7-9B06-7089F0E6CBC9}" srcId="{5249BA17-F0C3-4B7C-85B0-63834C2EAA46}" destId="{CA1AB85B-2D37-4603-A62F-5B8152823060}" srcOrd="2" destOrd="0" parTransId="{1ABC3AE5-D576-4957-889F-F55CB3CD5302}" sibTransId="{26B40527-6663-4D1A-A0CF-6EDC0AA4FC2E}"/>
    <dgm:cxn modelId="{D9D4FBBB-BA08-46B3-918A-AAAD5ECD626F}" srcId="{5249BA17-F0C3-4B7C-85B0-63834C2EAA46}" destId="{6C987C97-913E-4330-AB4F-31BD0AAF858C}" srcOrd="3" destOrd="0" parTransId="{2D3F17EA-C758-41A1-8945-A7E236B248CF}" sibTransId="{7841D1A3-DCBA-4529-8D97-6672AC703906}"/>
    <dgm:cxn modelId="{853407BC-7910-4ED3-875F-B73BE6861965}" type="presOf" srcId="{2D3F17EA-C758-41A1-8945-A7E236B248CF}" destId="{83F7AC24-A11B-4EAA-BC26-B618A087CEEB}" srcOrd="0" destOrd="0" presId="urn:microsoft.com/office/officeart/2005/8/layout/orgChart1"/>
    <dgm:cxn modelId="{9DA49FD0-D296-4574-9F49-C85D9D503067}" type="presOf" srcId="{405F2C4E-51A1-4B72-9682-6BBECBB97752}" destId="{65865C3C-0115-44E8-9754-005AFC102E52}" srcOrd="0" destOrd="0" presId="urn:microsoft.com/office/officeart/2005/8/layout/orgChart1"/>
    <dgm:cxn modelId="{9E4121FF-4D03-4C18-9E20-09241EE65E68}" type="presOf" srcId="{89034512-7395-4EFB-91A1-4B8BD40C79EA}" destId="{6C805BAF-DC8A-413B-B6C4-492FD5265D9E}" srcOrd="0" destOrd="0" presId="urn:microsoft.com/office/officeart/2005/8/layout/orgChart1"/>
    <dgm:cxn modelId="{3C3D1D9D-51DF-4CF4-8166-B778773A8E98}" type="presParOf" srcId="{6C805BAF-DC8A-413B-B6C4-492FD5265D9E}" destId="{5331EA47-E43A-4860-85DF-9101C4FFA968}" srcOrd="0" destOrd="0" presId="urn:microsoft.com/office/officeart/2005/8/layout/orgChart1"/>
    <dgm:cxn modelId="{4418CCDE-BFA9-4D44-8274-4BEDEA5B0B38}" type="presParOf" srcId="{5331EA47-E43A-4860-85DF-9101C4FFA968}" destId="{6E1BA684-0EF6-48C9-A534-AA87A34768D5}" srcOrd="0" destOrd="0" presId="urn:microsoft.com/office/officeart/2005/8/layout/orgChart1"/>
    <dgm:cxn modelId="{198874B5-6706-4A29-8D59-37E04CE0A49E}" type="presParOf" srcId="{6E1BA684-0EF6-48C9-A534-AA87A34768D5}" destId="{226D7D85-35AE-440D-B17B-1F465A6AB602}" srcOrd="0" destOrd="0" presId="urn:microsoft.com/office/officeart/2005/8/layout/orgChart1"/>
    <dgm:cxn modelId="{BCB6B1DA-8A01-432D-BC74-64F880F650A4}" type="presParOf" srcId="{6E1BA684-0EF6-48C9-A534-AA87A34768D5}" destId="{38123920-2415-47EA-8ACD-BEEECB179364}" srcOrd="1" destOrd="0" presId="urn:microsoft.com/office/officeart/2005/8/layout/orgChart1"/>
    <dgm:cxn modelId="{42F14124-80E2-4DA7-AF76-5DCA9A5AA52D}" type="presParOf" srcId="{5331EA47-E43A-4860-85DF-9101C4FFA968}" destId="{87EB3ABC-0A17-4F67-91F3-04EC0AEE3970}" srcOrd="1" destOrd="0" presId="urn:microsoft.com/office/officeart/2005/8/layout/orgChart1"/>
    <dgm:cxn modelId="{8F0D4719-4401-4CDC-877D-D3A4053156C3}" type="presParOf" srcId="{87EB3ABC-0A17-4F67-91F3-04EC0AEE3970}" destId="{FED82215-FFCA-4CD7-BA36-11435887302A}" srcOrd="0" destOrd="0" presId="urn:microsoft.com/office/officeart/2005/8/layout/orgChart1"/>
    <dgm:cxn modelId="{4491B8B0-7F60-441F-8204-E06EB1ED4D64}" type="presParOf" srcId="{87EB3ABC-0A17-4F67-91F3-04EC0AEE3970}" destId="{77F7083E-7447-45A0-8A68-3358487BBB96}" srcOrd="1" destOrd="0" presId="urn:microsoft.com/office/officeart/2005/8/layout/orgChart1"/>
    <dgm:cxn modelId="{794B84B6-FAF3-44B8-B8D8-3176A8CB6E42}" type="presParOf" srcId="{77F7083E-7447-45A0-8A68-3358487BBB96}" destId="{E22D2586-FB3D-4504-A8C4-5410700EAF15}" srcOrd="0" destOrd="0" presId="urn:microsoft.com/office/officeart/2005/8/layout/orgChart1"/>
    <dgm:cxn modelId="{C886433C-5EE5-4B46-BE20-CAF2A2655AAC}" type="presParOf" srcId="{E22D2586-FB3D-4504-A8C4-5410700EAF15}" destId="{6B0B466E-1B17-4758-92C8-02BFBB33148B}" srcOrd="0" destOrd="0" presId="urn:microsoft.com/office/officeart/2005/8/layout/orgChart1"/>
    <dgm:cxn modelId="{18A9DE96-EC78-4525-8147-179C604B790F}" type="presParOf" srcId="{E22D2586-FB3D-4504-A8C4-5410700EAF15}" destId="{1732E64C-9799-403C-B8BC-F033C2415690}" srcOrd="1" destOrd="0" presId="urn:microsoft.com/office/officeart/2005/8/layout/orgChart1"/>
    <dgm:cxn modelId="{5C8A49BA-B08F-464B-BD10-7DEAF2491311}" type="presParOf" srcId="{77F7083E-7447-45A0-8A68-3358487BBB96}" destId="{AC5B8C63-CAFB-4D19-B991-88FB1279012A}" srcOrd="1" destOrd="0" presId="urn:microsoft.com/office/officeart/2005/8/layout/orgChart1"/>
    <dgm:cxn modelId="{DE04B22D-0A10-4A42-AF08-51FA63422C32}" type="presParOf" srcId="{77F7083E-7447-45A0-8A68-3358487BBB96}" destId="{F72EFB2E-CA4E-4605-B801-6FE4F15089D1}" srcOrd="2" destOrd="0" presId="urn:microsoft.com/office/officeart/2005/8/layout/orgChart1"/>
    <dgm:cxn modelId="{9B6078C0-FBDF-4A06-859C-80AC9639A655}" type="presParOf" srcId="{87EB3ABC-0A17-4F67-91F3-04EC0AEE3970}" destId="{0EFAA20B-840F-4C81-973A-00215C039E27}" srcOrd="2" destOrd="0" presId="urn:microsoft.com/office/officeart/2005/8/layout/orgChart1"/>
    <dgm:cxn modelId="{C360DF4A-8D23-400A-99C6-4AB0EC113BFC}" type="presParOf" srcId="{87EB3ABC-0A17-4F67-91F3-04EC0AEE3970}" destId="{EB8ED20F-BE3E-4115-92FD-8231D7A8ECB0}" srcOrd="3" destOrd="0" presId="urn:microsoft.com/office/officeart/2005/8/layout/orgChart1"/>
    <dgm:cxn modelId="{BF8D5978-CEBB-410E-B096-DF593CD0647E}" type="presParOf" srcId="{EB8ED20F-BE3E-4115-92FD-8231D7A8ECB0}" destId="{C402D151-4CA1-453D-903F-73EE2C60E61F}" srcOrd="0" destOrd="0" presId="urn:microsoft.com/office/officeart/2005/8/layout/orgChart1"/>
    <dgm:cxn modelId="{8F00D949-A165-4003-BA62-D1662136DB71}" type="presParOf" srcId="{C402D151-4CA1-453D-903F-73EE2C60E61F}" destId="{AC5745F3-C185-4B2D-AD48-A6CB6285D3E7}" srcOrd="0" destOrd="0" presId="urn:microsoft.com/office/officeart/2005/8/layout/orgChart1"/>
    <dgm:cxn modelId="{1201E1DD-F075-47A3-944A-D5B419D8A71B}" type="presParOf" srcId="{C402D151-4CA1-453D-903F-73EE2C60E61F}" destId="{95592CAA-37D6-42A5-B289-69742358F6F6}" srcOrd="1" destOrd="0" presId="urn:microsoft.com/office/officeart/2005/8/layout/orgChart1"/>
    <dgm:cxn modelId="{529000B2-60A5-4E40-8311-7994BA7F707C}" type="presParOf" srcId="{EB8ED20F-BE3E-4115-92FD-8231D7A8ECB0}" destId="{6E084221-C620-4A8A-8D74-2A03035B9C9E}" srcOrd="1" destOrd="0" presId="urn:microsoft.com/office/officeart/2005/8/layout/orgChart1"/>
    <dgm:cxn modelId="{DDFAF6DE-B575-4AD7-BAEF-AAE9EB5395AC}" type="presParOf" srcId="{EB8ED20F-BE3E-4115-92FD-8231D7A8ECB0}" destId="{55B825CD-3E14-480A-93DB-5620498EECA0}" srcOrd="2" destOrd="0" presId="urn:microsoft.com/office/officeart/2005/8/layout/orgChart1"/>
    <dgm:cxn modelId="{2E6C4B04-BA2C-43C0-8905-A07561EB8651}" type="presParOf" srcId="{87EB3ABC-0A17-4F67-91F3-04EC0AEE3970}" destId="{83F7AC24-A11B-4EAA-BC26-B618A087CEEB}" srcOrd="4" destOrd="0" presId="urn:microsoft.com/office/officeart/2005/8/layout/orgChart1"/>
    <dgm:cxn modelId="{E9B5A393-00C8-43EB-A295-D9B3F8C76FE1}" type="presParOf" srcId="{87EB3ABC-0A17-4F67-91F3-04EC0AEE3970}" destId="{5DDF896A-5E20-40B7-9EEF-141AE5A7D9B2}" srcOrd="5" destOrd="0" presId="urn:microsoft.com/office/officeart/2005/8/layout/orgChart1"/>
    <dgm:cxn modelId="{99C9697C-1A88-4CD6-B0E7-014CEB3ED66A}" type="presParOf" srcId="{5DDF896A-5E20-40B7-9EEF-141AE5A7D9B2}" destId="{C0F1F5EF-CAF7-4284-822E-5F96F2EC029B}" srcOrd="0" destOrd="0" presId="urn:microsoft.com/office/officeart/2005/8/layout/orgChart1"/>
    <dgm:cxn modelId="{F6119D16-A568-4673-B3E6-228E84579CB9}" type="presParOf" srcId="{C0F1F5EF-CAF7-4284-822E-5F96F2EC029B}" destId="{B196236F-59FE-4C67-9176-F4F8542071E0}" srcOrd="0" destOrd="0" presId="urn:microsoft.com/office/officeart/2005/8/layout/orgChart1"/>
    <dgm:cxn modelId="{F8BB57FD-6784-4D1C-BB31-7854A7F16EAC}" type="presParOf" srcId="{C0F1F5EF-CAF7-4284-822E-5F96F2EC029B}" destId="{DEFA3391-4DE9-4E6F-8A0B-AAF392BB64B8}" srcOrd="1" destOrd="0" presId="urn:microsoft.com/office/officeart/2005/8/layout/orgChart1"/>
    <dgm:cxn modelId="{FF66F0B1-A326-4CC2-9FEE-70C3B63CE959}" type="presParOf" srcId="{5DDF896A-5E20-40B7-9EEF-141AE5A7D9B2}" destId="{04C3DA04-88F9-421E-BE61-89F9653E11C9}" srcOrd="1" destOrd="0" presId="urn:microsoft.com/office/officeart/2005/8/layout/orgChart1"/>
    <dgm:cxn modelId="{D95241E9-784D-4AB9-9020-43FA86981F2A}" type="presParOf" srcId="{5DDF896A-5E20-40B7-9EEF-141AE5A7D9B2}" destId="{46600D5A-4688-463E-BE2F-0E074718C232}" srcOrd="2" destOrd="0" presId="urn:microsoft.com/office/officeart/2005/8/layout/orgChart1"/>
    <dgm:cxn modelId="{03CFD45D-2918-4038-9D6F-4851244851A6}" type="presParOf" srcId="{5331EA47-E43A-4860-85DF-9101C4FFA968}" destId="{31803880-CA8E-4512-801F-616448477224}" srcOrd="2" destOrd="0" presId="urn:microsoft.com/office/officeart/2005/8/layout/orgChart1"/>
    <dgm:cxn modelId="{9F42A1F6-DFB8-43AF-A34B-5CAF3985C7CD}" type="presParOf" srcId="{31803880-CA8E-4512-801F-616448477224}" destId="{F8C66C60-A56E-4F9C-9271-E59346E06030}" srcOrd="0" destOrd="0" presId="urn:microsoft.com/office/officeart/2005/8/layout/orgChart1"/>
    <dgm:cxn modelId="{C26FBBFB-3E73-4267-BCDE-358812FF4F84}" type="presParOf" srcId="{31803880-CA8E-4512-801F-616448477224}" destId="{678C3A51-0F03-448D-AFB9-A5E2CDE52734}" srcOrd="1" destOrd="0" presId="urn:microsoft.com/office/officeart/2005/8/layout/orgChart1"/>
    <dgm:cxn modelId="{FF186DAF-22CA-4A3E-9698-0771AD6D3618}" type="presParOf" srcId="{678C3A51-0F03-448D-AFB9-A5E2CDE52734}" destId="{AE288BF2-C50E-49C1-9BB4-F78E31764D9E}" srcOrd="0" destOrd="0" presId="urn:microsoft.com/office/officeart/2005/8/layout/orgChart1"/>
    <dgm:cxn modelId="{C3748973-DFF9-4EEE-AB54-AA3CD5AAE4A5}" type="presParOf" srcId="{AE288BF2-C50E-49C1-9BB4-F78E31764D9E}" destId="{65865C3C-0115-44E8-9754-005AFC102E52}" srcOrd="0" destOrd="0" presId="urn:microsoft.com/office/officeart/2005/8/layout/orgChart1"/>
    <dgm:cxn modelId="{0CFF12F2-CD06-4D77-9B4A-B1AA4816105B}" type="presParOf" srcId="{AE288BF2-C50E-49C1-9BB4-F78E31764D9E}" destId="{9E2DC408-7108-4E9E-8A0F-0D5D5324E9D6}" srcOrd="1" destOrd="0" presId="urn:microsoft.com/office/officeart/2005/8/layout/orgChart1"/>
    <dgm:cxn modelId="{63136365-71E0-4B85-9629-E8A4999DCA5D}" type="presParOf" srcId="{678C3A51-0F03-448D-AFB9-A5E2CDE52734}" destId="{37FB0690-8380-467E-97D3-404F511ACD53}" srcOrd="1" destOrd="0" presId="urn:microsoft.com/office/officeart/2005/8/layout/orgChart1"/>
    <dgm:cxn modelId="{376194D3-ACC7-4115-8CDB-F4C1F6756744}" type="presParOf" srcId="{678C3A51-0F03-448D-AFB9-A5E2CDE52734}" destId="{6FE24069-4095-4FA2-8DF4-4D86F803B62B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66C60-A56E-4F9C-9271-E59346E06030}">
      <dsp:nvSpPr>
        <dsp:cNvPr id="0" name=""/>
        <dsp:cNvSpPr/>
      </dsp:nvSpPr>
      <dsp:spPr>
        <a:xfrm>
          <a:off x="2185880" y="926181"/>
          <a:ext cx="142981" cy="626393"/>
        </a:xfrm>
        <a:custGeom>
          <a:avLst/>
          <a:gdLst/>
          <a:ahLst/>
          <a:cxnLst/>
          <a:rect l="0" t="0" r="0" b="0"/>
          <a:pathLst>
            <a:path>
              <a:moveTo>
                <a:pt x="142981" y="0"/>
              </a:moveTo>
              <a:lnTo>
                <a:pt x="142981" y="626393"/>
              </a:lnTo>
              <a:lnTo>
                <a:pt x="0" y="62639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7AC24-A11B-4EAA-BC26-B618A087CEEB}">
      <dsp:nvSpPr>
        <dsp:cNvPr id="0" name=""/>
        <dsp:cNvSpPr/>
      </dsp:nvSpPr>
      <dsp:spPr>
        <a:xfrm>
          <a:off x="2328862" y="926181"/>
          <a:ext cx="1647686" cy="1252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9805"/>
              </a:lnTo>
              <a:lnTo>
                <a:pt x="1647686" y="1109805"/>
              </a:lnTo>
              <a:lnTo>
                <a:pt x="1647686" y="125278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FAA20B-840F-4C81-973A-00215C039E27}">
      <dsp:nvSpPr>
        <dsp:cNvPr id="0" name=""/>
        <dsp:cNvSpPr/>
      </dsp:nvSpPr>
      <dsp:spPr>
        <a:xfrm>
          <a:off x="2283142" y="926181"/>
          <a:ext cx="91440" cy="12527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5278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D82215-FFCA-4CD7-BA36-11435887302A}">
      <dsp:nvSpPr>
        <dsp:cNvPr id="0" name=""/>
        <dsp:cNvSpPr/>
      </dsp:nvSpPr>
      <dsp:spPr>
        <a:xfrm>
          <a:off x="681175" y="926181"/>
          <a:ext cx="1647686" cy="1252786"/>
        </a:xfrm>
        <a:custGeom>
          <a:avLst/>
          <a:gdLst/>
          <a:ahLst/>
          <a:cxnLst/>
          <a:rect l="0" t="0" r="0" b="0"/>
          <a:pathLst>
            <a:path>
              <a:moveTo>
                <a:pt x="1647686" y="0"/>
              </a:moveTo>
              <a:lnTo>
                <a:pt x="1647686" y="1109805"/>
              </a:lnTo>
              <a:lnTo>
                <a:pt x="0" y="1109805"/>
              </a:lnTo>
              <a:lnTo>
                <a:pt x="0" y="125278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D7D85-35AE-440D-B17B-1F465A6AB602}">
      <dsp:nvSpPr>
        <dsp:cNvPr id="0" name=""/>
        <dsp:cNvSpPr/>
      </dsp:nvSpPr>
      <dsp:spPr>
        <a:xfrm>
          <a:off x="1647999" y="245319"/>
          <a:ext cx="1361724" cy="680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100" kern="1200" dirty="0"/>
        </a:p>
      </dsp:txBody>
      <dsp:txXfrm>
        <a:off x="1647999" y="245319"/>
        <a:ext cx="1361724" cy="680862"/>
      </dsp:txXfrm>
    </dsp:sp>
    <dsp:sp modelId="{6B0B466E-1B17-4758-92C8-02BFBB33148B}">
      <dsp:nvSpPr>
        <dsp:cNvPr id="0" name=""/>
        <dsp:cNvSpPr/>
      </dsp:nvSpPr>
      <dsp:spPr>
        <a:xfrm>
          <a:off x="312" y="2178968"/>
          <a:ext cx="1361724" cy="6808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100" kern="1200"/>
        </a:p>
      </dsp:txBody>
      <dsp:txXfrm>
        <a:off x="312" y="2178968"/>
        <a:ext cx="1361724" cy="680862"/>
      </dsp:txXfrm>
    </dsp:sp>
    <dsp:sp modelId="{AC5745F3-C185-4B2D-AD48-A6CB6285D3E7}">
      <dsp:nvSpPr>
        <dsp:cNvPr id="0" name=""/>
        <dsp:cNvSpPr/>
      </dsp:nvSpPr>
      <dsp:spPr>
        <a:xfrm>
          <a:off x="1647999" y="2178968"/>
          <a:ext cx="1361724" cy="6808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100" kern="1200"/>
        </a:p>
      </dsp:txBody>
      <dsp:txXfrm>
        <a:off x="1647999" y="2178968"/>
        <a:ext cx="1361724" cy="680862"/>
      </dsp:txXfrm>
    </dsp:sp>
    <dsp:sp modelId="{B196236F-59FE-4C67-9176-F4F8542071E0}">
      <dsp:nvSpPr>
        <dsp:cNvPr id="0" name=""/>
        <dsp:cNvSpPr/>
      </dsp:nvSpPr>
      <dsp:spPr>
        <a:xfrm>
          <a:off x="3295686" y="2178968"/>
          <a:ext cx="1361724" cy="6808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100" kern="1200"/>
        </a:p>
      </dsp:txBody>
      <dsp:txXfrm>
        <a:off x="3295686" y="2178968"/>
        <a:ext cx="1361724" cy="680862"/>
      </dsp:txXfrm>
    </dsp:sp>
    <dsp:sp modelId="{65865C3C-0115-44E8-9754-005AFC102E52}">
      <dsp:nvSpPr>
        <dsp:cNvPr id="0" name=""/>
        <dsp:cNvSpPr/>
      </dsp:nvSpPr>
      <dsp:spPr>
        <a:xfrm>
          <a:off x="824156" y="1212143"/>
          <a:ext cx="1361724" cy="6808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100" kern="1200"/>
        </a:p>
      </dsp:txBody>
      <dsp:txXfrm>
        <a:off x="824156" y="1212143"/>
        <a:ext cx="1361724" cy="680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2022-05-18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7093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2c2b9be5e3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12c2b9be5e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2c2b9be5e3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12c2b9be5e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c2b9be5e3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12c2b9be5e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2a7d4c2bbe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12a7d4c2bb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2a7d4c2bbe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2a7d4c2bb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2a7d4c2bb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12a7d4c2bb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a7d4c2bbe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12a7d4c2bb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2a7d4c2bbe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12a7d4c2bb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34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016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339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D56DB-D808-478E-8624-F84E557D34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119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a815bb203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12a815bb20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a815bb203_7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12a815bb203_7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2c2b9be5e3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12c2b9be5e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c2b9be5e3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12c2b9be5e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c2b9be5e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12c2b9be5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165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3132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E8E"/>
              </a:buClr>
              <a:buSzPts val="2400"/>
              <a:buNone/>
              <a:defRPr sz="2400">
                <a:solidFill>
                  <a:srgbClr val="8F8E8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2671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5127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5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5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9956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84967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043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5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01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87291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5375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789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2924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1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wpixel.com/search/laz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9402" y="2127318"/>
            <a:ext cx="61478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pc="-300" dirty="0">
                <a:solidFill>
                  <a:schemeClr val="accent1">
                    <a:alpha val="70000"/>
                  </a:schemeClr>
                </a:solidFill>
              </a:rPr>
              <a:t>  </a:t>
            </a:r>
            <a:r>
              <a:rPr lang="ko-KR" altLang="en-US" sz="7200" b="1" spc="-300" dirty="0">
                <a:solidFill>
                  <a:schemeClr val="accent1">
                    <a:alpha val="70000"/>
                  </a:schemeClr>
                </a:solidFill>
              </a:rPr>
              <a:t>스마트 온습도</a:t>
            </a:r>
            <a:endParaRPr lang="en-US" altLang="ko-KR" sz="7200" b="1" spc="-300" dirty="0">
              <a:solidFill>
                <a:schemeClr val="accent1">
                  <a:alpha val="70000"/>
                </a:schemeClr>
              </a:solidFill>
            </a:endParaRPr>
          </a:p>
          <a:p>
            <a:pPr algn="ctr"/>
            <a:r>
              <a:rPr lang="ko-KR" altLang="en-US" sz="7200" b="1" spc="-300" dirty="0">
                <a:solidFill>
                  <a:schemeClr val="accent1">
                    <a:alpha val="70000"/>
                  </a:schemeClr>
                </a:solidFill>
              </a:rPr>
              <a:t>  조절기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8136030" y="1193868"/>
            <a:ext cx="3376734" cy="1866900"/>
            <a:chOff x="8162925" y="2495550"/>
            <a:chExt cx="3376734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5404F1E-8621-DDE0-B292-835F3B882713}"/>
              </a:ext>
            </a:extLst>
          </p:cNvPr>
          <p:cNvSpPr txBox="1"/>
          <p:nvPr/>
        </p:nvSpPr>
        <p:spPr>
          <a:xfrm>
            <a:off x="9488668" y="3797233"/>
            <a:ext cx="941294" cy="211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서현기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박종찬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신영섭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안예림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황선우</a:t>
            </a: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8153641" y="1266995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1017425" y="1813558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8426692" y="1336505"/>
            <a:ext cx="29979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srgbClr val="FA7D87"/>
                </a:solidFill>
                <a:latin typeface="Arial"/>
              </a:rPr>
              <a:t>SYSTEM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A7D87"/>
                </a:solidFill>
                <a:effectLst/>
                <a:uLnTx/>
                <a:uFillTx/>
                <a:latin typeface="Arial"/>
                <a:cs typeface="+mn-cs"/>
              </a:rPr>
              <a:t>ARCHITECTURE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F3386C6-2A5A-D9F9-4738-D338C44DB57D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B27F6-13D2-1808-ED4B-39E7AC086F0C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55A904-5711-A883-1F73-736E28BF0338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11AF5D-EA56-7802-7AFA-3CB5BE867099}"/>
              </a:ext>
            </a:extLst>
          </p:cNvPr>
          <p:cNvGrpSpPr/>
          <p:nvPr/>
        </p:nvGrpSpPr>
        <p:grpSpPr>
          <a:xfrm>
            <a:off x="1188881" y="351819"/>
            <a:ext cx="2238113" cy="660429"/>
            <a:chOff x="1188881" y="351819"/>
            <a:chExt cx="2238113" cy="6604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405AF7-859D-7D1F-9C97-F6189FFF9F66}"/>
                </a:ext>
              </a:extLst>
            </p:cNvPr>
            <p:cNvSpPr txBox="1"/>
            <p:nvPr/>
          </p:nvSpPr>
          <p:spPr>
            <a:xfrm>
              <a:off x="1188881" y="351819"/>
              <a:ext cx="16033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</a:t>
              </a:r>
              <a:r>
                <a:rPr lang="ko-KR" altLang="en-US" sz="1200" dirty="0"/>
                <a:t> 시스템 아키텍처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B0FF0-2614-650B-B8E4-4FD2593543E5}"/>
                </a:ext>
              </a:extLst>
            </p:cNvPr>
            <p:cNvSpPr txBox="1"/>
            <p:nvPr/>
          </p:nvSpPr>
          <p:spPr>
            <a:xfrm>
              <a:off x="1188881" y="581361"/>
              <a:ext cx="22381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시스템 아키텍처</a:t>
              </a:r>
            </a:p>
          </p:txBody>
        </p:sp>
      </p:grpSp>
      <p:pic>
        <p:nvPicPr>
          <p:cNvPr id="19" name="image21.png">
            <a:extLst>
              <a:ext uri="{FF2B5EF4-FFF2-40B4-BE49-F238E27FC236}">
                <a16:creationId xmlns:a16="http://schemas.microsoft.com/office/drawing/2014/main" id="{25FAB42A-7324-1CF7-4332-C3440F060F4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188880" y="1813559"/>
            <a:ext cx="6195767" cy="4332593"/>
          </a:xfrm>
          <a:prstGeom prst="rect">
            <a:avLst/>
          </a:prstGeom>
          <a:solidFill>
            <a:srgbClr val="F2F2F2"/>
          </a:solidFill>
          <a:ln/>
        </p:spPr>
      </p:pic>
      <p:sp>
        <p:nvSpPr>
          <p:cNvPr id="20" name="Google Shape;212;p9">
            <a:extLst>
              <a:ext uri="{FF2B5EF4-FFF2-40B4-BE49-F238E27FC236}">
                <a16:creationId xmlns:a16="http://schemas.microsoft.com/office/drawing/2014/main" id="{A73A2D6A-52F7-2878-3831-8FF532C19868}"/>
              </a:ext>
            </a:extLst>
          </p:cNvPr>
          <p:cNvSpPr txBox="1"/>
          <p:nvPr/>
        </p:nvSpPr>
        <p:spPr>
          <a:xfrm>
            <a:off x="8153641" y="2684854"/>
            <a:ext cx="3088500" cy="360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05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+mj-lt"/>
              <a:buAutoNum type="arabicPeriod"/>
            </a:pPr>
            <a:r>
              <a:rPr lang="en-US" sz="1200" dirty="0" err="1">
                <a:solidFill>
                  <a:srgbClr val="5D5B5B"/>
                </a:solidFill>
              </a:rPr>
              <a:t>사용자가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b="1" dirty="0">
                <a:solidFill>
                  <a:srgbClr val="5D5B5B"/>
                </a:solidFill>
              </a:rPr>
              <a:t>Cloud </a:t>
            </a:r>
            <a:r>
              <a:rPr lang="en-US" sz="1200" b="1" dirty="0" err="1">
                <a:solidFill>
                  <a:srgbClr val="5D5B5B"/>
                </a:solidFill>
              </a:rPr>
              <a:t>Server</a:t>
            </a:r>
            <a:r>
              <a:rPr lang="en-US" sz="1200" dirty="0" err="1">
                <a:solidFill>
                  <a:srgbClr val="5D5B5B"/>
                </a:solidFill>
              </a:rPr>
              <a:t>의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b="1" dirty="0" err="1">
                <a:solidFill>
                  <a:srgbClr val="5D5B5B"/>
                </a:solidFill>
              </a:rPr>
              <a:t>Database</a:t>
            </a:r>
            <a:r>
              <a:rPr lang="en-US" sz="1200" dirty="0" err="1">
                <a:solidFill>
                  <a:srgbClr val="5D5B5B"/>
                </a:solidFill>
              </a:rPr>
              <a:t>에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등록된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계정으로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로그인을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하거나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회원가입을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하여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서버에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사용자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정보</a:t>
            </a:r>
            <a:r>
              <a:rPr lang="en-US" sz="1200" dirty="0">
                <a:solidFill>
                  <a:srgbClr val="5D5B5B"/>
                </a:solidFill>
              </a:rPr>
              <a:t> 등록</a:t>
            </a:r>
            <a:endParaRPr sz="1200" dirty="0">
              <a:solidFill>
                <a:srgbClr val="5D5B5B"/>
              </a:solidFill>
            </a:endParaRPr>
          </a:p>
          <a:p>
            <a:pPr marL="6858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200" dirty="0">
              <a:solidFill>
                <a:srgbClr val="5D5B5B"/>
              </a:solidFill>
            </a:endParaRPr>
          </a:p>
          <a:p>
            <a:pPr marL="40005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+mj-lt"/>
              <a:buAutoNum type="arabicPeriod"/>
            </a:pPr>
            <a:r>
              <a:rPr lang="en-US" sz="1200" dirty="0" err="1">
                <a:solidFill>
                  <a:srgbClr val="5D5B5B"/>
                </a:solidFill>
              </a:rPr>
              <a:t>최초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이용시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b="1" dirty="0">
                <a:solidFill>
                  <a:srgbClr val="5D5B5B"/>
                </a:solidFill>
              </a:rPr>
              <a:t>IoT </a:t>
            </a:r>
            <a:r>
              <a:rPr lang="en-US" sz="1200" b="1" dirty="0" err="1">
                <a:solidFill>
                  <a:srgbClr val="5D5B5B"/>
                </a:solidFill>
              </a:rPr>
              <a:t>Controller</a:t>
            </a:r>
            <a:r>
              <a:rPr lang="en-US" sz="1200" dirty="0" err="1">
                <a:solidFill>
                  <a:srgbClr val="5D5B5B"/>
                </a:solidFill>
              </a:rPr>
              <a:t>를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이용하여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b="1" dirty="0">
                <a:solidFill>
                  <a:srgbClr val="5D5B5B"/>
                </a:solidFill>
              </a:rPr>
              <a:t>Home device</a:t>
            </a:r>
            <a:r>
              <a:rPr lang="en-US" sz="1200" dirty="0">
                <a:solidFill>
                  <a:srgbClr val="5D5B5B"/>
                </a:solidFill>
              </a:rPr>
              <a:t> 등록</a:t>
            </a:r>
            <a:endParaRPr sz="1200" dirty="0">
              <a:solidFill>
                <a:srgbClr val="5D5B5B"/>
              </a:solidFill>
            </a:endParaRPr>
          </a:p>
          <a:p>
            <a:pPr marL="6858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200" dirty="0">
              <a:solidFill>
                <a:srgbClr val="5D5B5B"/>
              </a:solidFill>
            </a:endParaRPr>
          </a:p>
          <a:p>
            <a:pPr marL="40005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+mj-lt"/>
              <a:buAutoNum type="arabicPeriod"/>
            </a:pPr>
            <a:r>
              <a:rPr lang="en-US" sz="1200" dirty="0" err="1">
                <a:solidFill>
                  <a:srgbClr val="5D5B5B"/>
                </a:solidFill>
              </a:rPr>
              <a:t>등록된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b="1" dirty="0">
                <a:solidFill>
                  <a:srgbClr val="5D5B5B"/>
                </a:solidFill>
              </a:rPr>
              <a:t>Home devices</a:t>
            </a:r>
            <a:r>
              <a:rPr lang="en-US" sz="1200" dirty="0">
                <a:solidFill>
                  <a:srgbClr val="5D5B5B"/>
                </a:solidFill>
              </a:rPr>
              <a:t> 자동/수동 </a:t>
            </a:r>
            <a:r>
              <a:rPr lang="en-US" sz="1200" dirty="0" err="1">
                <a:solidFill>
                  <a:srgbClr val="5D5B5B"/>
                </a:solidFill>
              </a:rPr>
              <a:t>제어</a:t>
            </a:r>
            <a:endParaRPr sz="1200" dirty="0">
              <a:solidFill>
                <a:srgbClr val="5D5B5B"/>
              </a:solidFill>
            </a:endParaRPr>
          </a:p>
          <a:p>
            <a:pPr marL="6858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200" dirty="0">
              <a:solidFill>
                <a:srgbClr val="5D5B5B"/>
              </a:solidFill>
            </a:endParaRPr>
          </a:p>
          <a:p>
            <a:pPr marL="40005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+mj-lt"/>
              <a:buAutoNum type="arabicPeriod"/>
            </a:pPr>
            <a:r>
              <a:rPr lang="en-US" sz="1200" b="1" dirty="0">
                <a:solidFill>
                  <a:srgbClr val="5D5B5B"/>
                </a:solidFill>
              </a:rPr>
              <a:t>Home </a:t>
            </a:r>
            <a:r>
              <a:rPr lang="en-US" sz="1200" b="1" dirty="0" err="1">
                <a:solidFill>
                  <a:srgbClr val="5D5B5B"/>
                </a:solidFill>
              </a:rPr>
              <a:t>devices</a:t>
            </a:r>
            <a:r>
              <a:rPr lang="en-US" sz="1200" dirty="0" err="1">
                <a:solidFill>
                  <a:srgbClr val="5D5B5B"/>
                </a:solidFill>
              </a:rPr>
              <a:t>를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통해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얻은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정보를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b="1" dirty="0">
                <a:solidFill>
                  <a:srgbClr val="5D5B5B"/>
                </a:solidFill>
              </a:rPr>
              <a:t>IoT </a:t>
            </a:r>
            <a:r>
              <a:rPr lang="en-US" sz="1200" b="1" dirty="0" err="1">
                <a:solidFill>
                  <a:srgbClr val="5D5B5B"/>
                </a:solidFill>
              </a:rPr>
              <a:t>Controller</a:t>
            </a:r>
            <a:r>
              <a:rPr lang="en-US" sz="1200" dirty="0" err="1">
                <a:solidFill>
                  <a:srgbClr val="5D5B5B"/>
                </a:solidFill>
              </a:rPr>
              <a:t>에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전송</a:t>
            </a:r>
            <a:endParaRPr sz="1200" dirty="0">
              <a:solidFill>
                <a:srgbClr val="5D5B5B"/>
              </a:solidFill>
            </a:endParaRPr>
          </a:p>
          <a:p>
            <a:pPr marL="6858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200" dirty="0">
              <a:solidFill>
                <a:srgbClr val="5D5B5B"/>
              </a:solidFill>
            </a:endParaRPr>
          </a:p>
          <a:p>
            <a:pPr marL="40005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+mj-lt"/>
              <a:buAutoNum type="arabicPeriod"/>
            </a:pPr>
            <a:r>
              <a:rPr lang="en-US" sz="1200" dirty="0" err="1">
                <a:solidFill>
                  <a:srgbClr val="5D5B5B"/>
                </a:solidFill>
              </a:rPr>
              <a:t>전송받은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정보를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b="1" dirty="0">
                <a:solidFill>
                  <a:srgbClr val="5D5B5B"/>
                </a:solidFill>
              </a:rPr>
              <a:t>Cloud </a:t>
            </a:r>
            <a:r>
              <a:rPr lang="en-US" sz="1200" b="1" dirty="0" err="1">
                <a:solidFill>
                  <a:srgbClr val="5D5B5B"/>
                </a:solidFill>
              </a:rPr>
              <a:t>Server</a:t>
            </a:r>
            <a:r>
              <a:rPr lang="en-US" sz="1200" dirty="0" err="1">
                <a:solidFill>
                  <a:srgbClr val="5D5B5B"/>
                </a:solidFill>
              </a:rPr>
              <a:t>의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b="1" dirty="0" err="1">
                <a:solidFill>
                  <a:srgbClr val="5D5B5B"/>
                </a:solidFill>
              </a:rPr>
              <a:t>Database</a:t>
            </a:r>
            <a:r>
              <a:rPr lang="en-US" sz="1200" dirty="0" err="1">
                <a:solidFill>
                  <a:srgbClr val="5D5B5B"/>
                </a:solidFill>
              </a:rPr>
              <a:t>에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업로드</a:t>
            </a:r>
            <a:endParaRPr sz="1200" dirty="0">
              <a:solidFill>
                <a:srgbClr val="5D5B5B"/>
              </a:solidFill>
            </a:endParaRPr>
          </a:p>
          <a:p>
            <a:pPr marL="6858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200" dirty="0">
              <a:solidFill>
                <a:srgbClr val="5D5B5B"/>
              </a:solidFill>
            </a:endParaRPr>
          </a:p>
          <a:p>
            <a:pPr marL="40005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+mj-lt"/>
              <a:buAutoNum type="arabicPeriod"/>
            </a:pPr>
            <a:r>
              <a:rPr lang="en-US" sz="1200" b="1" dirty="0" err="1">
                <a:solidFill>
                  <a:schemeClr val="dk2"/>
                </a:solidFill>
              </a:rPr>
              <a:t>Database</a:t>
            </a:r>
            <a:r>
              <a:rPr lang="en-US" sz="1200" dirty="0" err="1">
                <a:solidFill>
                  <a:schemeClr val="dk2"/>
                </a:solidFill>
              </a:rPr>
              <a:t>의</a:t>
            </a:r>
            <a:r>
              <a:rPr lang="en-US" sz="1200" dirty="0">
                <a:solidFill>
                  <a:srgbClr val="5D5B5B"/>
                </a:solidFill>
              </a:rPr>
              <a:t> 온습도 </a:t>
            </a:r>
            <a:r>
              <a:rPr lang="en-US" sz="1200" dirty="0" err="1">
                <a:solidFill>
                  <a:srgbClr val="5D5B5B"/>
                </a:solidFill>
              </a:rPr>
              <a:t>데이터를</a:t>
            </a:r>
            <a:r>
              <a:rPr lang="en-US" sz="1200" dirty="0">
                <a:solidFill>
                  <a:srgbClr val="5D5B5B"/>
                </a:solidFill>
              </a:rPr>
              <a:t>  </a:t>
            </a:r>
            <a:r>
              <a:rPr lang="en-US" sz="1200" b="1" dirty="0">
                <a:solidFill>
                  <a:srgbClr val="5D5B5B"/>
                </a:solidFill>
              </a:rPr>
              <a:t>user </a:t>
            </a:r>
            <a:r>
              <a:rPr lang="en-US" sz="1200" b="1" dirty="0" err="1">
                <a:solidFill>
                  <a:srgbClr val="5D5B5B"/>
                </a:solidFill>
              </a:rPr>
              <a:t>Interface</a:t>
            </a:r>
            <a:r>
              <a:rPr lang="en-US" sz="1200" dirty="0" err="1">
                <a:solidFill>
                  <a:srgbClr val="5D5B5B"/>
                </a:solidFill>
              </a:rPr>
              <a:t>에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그래프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형태로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표현</a:t>
            </a:r>
            <a:endParaRPr sz="1200" dirty="0">
              <a:solidFill>
                <a:srgbClr val="5D5B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660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8027605" y="2039470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1023056" y="2170015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8135906" y="2039470"/>
            <a:ext cx="33249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800" dirty="0">
                <a:solidFill>
                  <a:srgbClr val="FA7D87"/>
                </a:solidFill>
                <a:latin typeface="Arial"/>
              </a:rPr>
              <a:t>Context Model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F3386C6-2A5A-D9F9-4738-D338C44DB57D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B27F6-13D2-1808-ED4B-39E7AC086F0C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55A904-5711-A883-1F73-736E28BF0338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11AF5D-EA56-7802-7AFA-3CB5BE867099}"/>
              </a:ext>
            </a:extLst>
          </p:cNvPr>
          <p:cNvGrpSpPr/>
          <p:nvPr/>
        </p:nvGrpSpPr>
        <p:grpSpPr>
          <a:xfrm>
            <a:off x="1188881" y="351819"/>
            <a:ext cx="2005677" cy="660429"/>
            <a:chOff x="1188881" y="351819"/>
            <a:chExt cx="2005677" cy="6604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405AF7-859D-7D1F-9C97-F6189FFF9F66}"/>
                </a:ext>
              </a:extLst>
            </p:cNvPr>
            <p:cNvSpPr txBox="1"/>
            <p:nvPr/>
          </p:nvSpPr>
          <p:spPr>
            <a:xfrm>
              <a:off x="1188881" y="351819"/>
              <a:ext cx="16033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</a:t>
              </a:r>
              <a:r>
                <a:rPr lang="ko-KR" altLang="en-US" sz="1200" dirty="0"/>
                <a:t> 시스템 아키텍처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B0FF0-2614-650B-B8E4-4FD2593543E5}"/>
                </a:ext>
              </a:extLst>
            </p:cNvPr>
            <p:cNvSpPr txBox="1"/>
            <p:nvPr/>
          </p:nvSpPr>
          <p:spPr>
            <a:xfrm>
              <a:off x="1188881" y="581361"/>
              <a:ext cx="20056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Context Model</a:t>
              </a:r>
              <a:endParaRPr lang="ko-KR" altLang="en-US" sz="2200" dirty="0"/>
            </a:p>
          </p:txBody>
        </p:sp>
      </p:grpSp>
      <p:pic>
        <p:nvPicPr>
          <p:cNvPr id="20" name="image26.png">
            <a:extLst>
              <a:ext uri="{FF2B5EF4-FFF2-40B4-BE49-F238E27FC236}">
                <a16:creationId xmlns:a16="http://schemas.microsoft.com/office/drawing/2014/main" id="{601EE000-4A8C-D25A-5AB0-BE1302A7BF3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24293" y="1713054"/>
            <a:ext cx="6825629" cy="4201610"/>
          </a:xfrm>
          <a:prstGeom prst="rect">
            <a:avLst/>
          </a:prstGeom>
          <a:ln/>
        </p:spPr>
      </p:pic>
      <p:sp>
        <p:nvSpPr>
          <p:cNvPr id="19" name="Google Shape;234;p10">
            <a:extLst>
              <a:ext uri="{FF2B5EF4-FFF2-40B4-BE49-F238E27FC236}">
                <a16:creationId xmlns:a16="http://schemas.microsoft.com/office/drawing/2014/main" id="{C2AF8688-19C9-3955-724E-8FF8F8CCA142}"/>
              </a:ext>
            </a:extLst>
          </p:cNvPr>
          <p:cNvSpPr txBox="1"/>
          <p:nvPr/>
        </p:nvSpPr>
        <p:spPr>
          <a:xfrm>
            <a:off x="8135906" y="3002525"/>
            <a:ext cx="3324900" cy="20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Arial"/>
              <a:buNone/>
            </a:pPr>
            <a:r>
              <a:rPr lang="en-US" sz="1200" b="1" dirty="0" err="1">
                <a:solidFill>
                  <a:srgbClr val="5D5B5B"/>
                </a:solidFill>
              </a:rPr>
              <a:t>계정</a:t>
            </a:r>
            <a:r>
              <a:rPr lang="en-US" sz="1200" b="1" dirty="0">
                <a:solidFill>
                  <a:srgbClr val="5D5B5B"/>
                </a:solidFill>
              </a:rPr>
              <a:t> 관리 System</a:t>
            </a:r>
            <a:endParaRPr sz="1200" b="1" dirty="0">
              <a:solidFill>
                <a:srgbClr val="5D5B5B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Arial"/>
              <a:buNone/>
            </a:pPr>
            <a:r>
              <a:rPr lang="en-US" sz="900" dirty="0" err="1">
                <a:solidFill>
                  <a:srgbClr val="5D5B5B"/>
                </a:solidFill>
              </a:rPr>
              <a:t>사용자의</a:t>
            </a:r>
            <a:r>
              <a:rPr lang="en-US" sz="900" dirty="0">
                <a:solidFill>
                  <a:srgbClr val="5D5B5B"/>
                </a:solidFill>
              </a:rPr>
              <a:t> </a:t>
            </a:r>
            <a:r>
              <a:rPr lang="en-US" sz="900" dirty="0" err="1">
                <a:solidFill>
                  <a:srgbClr val="5D5B5B"/>
                </a:solidFill>
              </a:rPr>
              <a:t>개인정보를</a:t>
            </a:r>
            <a:r>
              <a:rPr lang="en-US" sz="900" dirty="0">
                <a:solidFill>
                  <a:srgbClr val="5D5B5B"/>
                </a:solidFill>
              </a:rPr>
              <a:t> </a:t>
            </a:r>
            <a:r>
              <a:rPr lang="en-US" sz="900" dirty="0" err="1">
                <a:solidFill>
                  <a:srgbClr val="5D5B5B"/>
                </a:solidFill>
              </a:rPr>
              <a:t>다루는</a:t>
            </a:r>
            <a:r>
              <a:rPr lang="en-US" sz="900" dirty="0">
                <a:solidFill>
                  <a:srgbClr val="5D5B5B"/>
                </a:solidFill>
              </a:rPr>
              <a:t> </a:t>
            </a:r>
            <a:r>
              <a:rPr lang="en-US" sz="900" dirty="0" err="1">
                <a:solidFill>
                  <a:srgbClr val="5D5B5B"/>
                </a:solidFill>
              </a:rPr>
              <a:t>시스템</a:t>
            </a:r>
            <a:endParaRPr sz="900" dirty="0">
              <a:solidFill>
                <a:srgbClr val="5D5B5B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Arial"/>
              <a:buNone/>
            </a:pPr>
            <a:endParaRPr sz="900" dirty="0">
              <a:solidFill>
                <a:srgbClr val="5D5B5B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Arial"/>
              <a:buNone/>
            </a:pPr>
            <a:r>
              <a:rPr lang="en-US" sz="1200" b="1" dirty="0" err="1">
                <a:solidFill>
                  <a:srgbClr val="5D5B5B"/>
                </a:solidFill>
              </a:rPr>
              <a:t>설문</a:t>
            </a:r>
            <a:r>
              <a:rPr lang="en-US" sz="1200" b="1" dirty="0">
                <a:solidFill>
                  <a:srgbClr val="5D5B5B"/>
                </a:solidFill>
              </a:rPr>
              <a:t>  </a:t>
            </a:r>
            <a:r>
              <a:rPr lang="en-US" sz="1200" b="1" dirty="0" err="1">
                <a:solidFill>
                  <a:srgbClr val="5D5B5B"/>
                </a:solidFill>
              </a:rPr>
              <a:t>데이터</a:t>
            </a:r>
            <a:r>
              <a:rPr lang="en-US" sz="1200" b="1" dirty="0">
                <a:solidFill>
                  <a:srgbClr val="5D5B5B"/>
                </a:solidFill>
              </a:rPr>
              <a:t> 관리 </a:t>
            </a:r>
            <a:r>
              <a:rPr lang="en-US" sz="1200" b="1" dirty="0">
                <a:solidFill>
                  <a:schemeClr val="dk2"/>
                </a:solidFill>
              </a:rPr>
              <a:t>System</a:t>
            </a:r>
            <a:endParaRPr sz="1200" b="1" dirty="0">
              <a:solidFill>
                <a:srgbClr val="5D5B5B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Arial"/>
              <a:buNone/>
            </a:pPr>
            <a:r>
              <a:rPr lang="en-US" sz="900" dirty="0" err="1">
                <a:solidFill>
                  <a:srgbClr val="5D5B5B"/>
                </a:solidFill>
              </a:rPr>
              <a:t>사용자의</a:t>
            </a:r>
            <a:r>
              <a:rPr lang="en-US" sz="900" dirty="0">
                <a:solidFill>
                  <a:srgbClr val="5D5B5B"/>
                </a:solidFill>
              </a:rPr>
              <a:t> </a:t>
            </a:r>
            <a:r>
              <a:rPr lang="en-US" sz="900" dirty="0" err="1">
                <a:solidFill>
                  <a:srgbClr val="5D5B5B"/>
                </a:solidFill>
              </a:rPr>
              <a:t>설문조사</a:t>
            </a:r>
            <a:r>
              <a:rPr lang="en-US" sz="900" dirty="0">
                <a:solidFill>
                  <a:srgbClr val="5D5B5B"/>
                </a:solidFill>
              </a:rPr>
              <a:t> </a:t>
            </a:r>
            <a:r>
              <a:rPr lang="en-US" sz="900" dirty="0" err="1">
                <a:solidFill>
                  <a:srgbClr val="5D5B5B"/>
                </a:solidFill>
              </a:rPr>
              <a:t>결과</a:t>
            </a:r>
            <a:r>
              <a:rPr lang="en-US" sz="900" dirty="0">
                <a:solidFill>
                  <a:srgbClr val="5D5B5B"/>
                </a:solidFill>
              </a:rPr>
              <a:t> 및 온습도 </a:t>
            </a:r>
            <a:r>
              <a:rPr lang="en-US" sz="900" dirty="0" err="1">
                <a:solidFill>
                  <a:srgbClr val="5D5B5B"/>
                </a:solidFill>
              </a:rPr>
              <a:t>데이터</a:t>
            </a:r>
            <a:r>
              <a:rPr lang="en-US" sz="900" dirty="0">
                <a:solidFill>
                  <a:srgbClr val="5D5B5B"/>
                </a:solidFill>
              </a:rPr>
              <a:t> </a:t>
            </a:r>
            <a:r>
              <a:rPr lang="en-US" sz="900" dirty="0" err="1">
                <a:solidFill>
                  <a:srgbClr val="5D5B5B"/>
                </a:solidFill>
              </a:rPr>
              <a:t>저장・활용하는</a:t>
            </a:r>
            <a:r>
              <a:rPr lang="en-US" sz="900" dirty="0">
                <a:solidFill>
                  <a:srgbClr val="5D5B5B"/>
                </a:solidFill>
              </a:rPr>
              <a:t> </a:t>
            </a:r>
            <a:r>
              <a:rPr lang="en-US" sz="900" dirty="0" err="1">
                <a:solidFill>
                  <a:srgbClr val="5D5B5B"/>
                </a:solidFill>
              </a:rPr>
              <a:t>시스템</a:t>
            </a:r>
            <a:endParaRPr sz="900" dirty="0">
              <a:solidFill>
                <a:srgbClr val="5D5B5B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Arial"/>
              <a:buNone/>
            </a:pPr>
            <a:endParaRPr sz="900" dirty="0">
              <a:solidFill>
                <a:srgbClr val="5D5B5B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Arial"/>
              <a:buNone/>
            </a:pPr>
            <a:r>
              <a:rPr lang="en-US" sz="1200" b="1" dirty="0" err="1">
                <a:solidFill>
                  <a:srgbClr val="5D5B5B"/>
                </a:solidFill>
              </a:rPr>
              <a:t>기기</a:t>
            </a:r>
            <a:r>
              <a:rPr lang="en-US" sz="1200" b="1" dirty="0">
                <a:solidFill>
                  <a:srgbClr val="5D5B5B"/>
                </a:solidFill>
              </a:rPr>
              <a:t> 관리 </a:t>
            </a:r>
            <a:r>
              <a:rPr lang="en-US" sz="1200" b="1" dirty="0">
                <a:solidFill>
                  <a:schemeClr val="dk2"/>
                </a:solidFill>
              </a:rPr>
              <a:t>System</a:t>
            </a:r>
            <a:endParaRPr sz="1200" b="1" dirty="0">
              <a:solidFill>
                <a:srgbClr val="5D5B5B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Arial"/>
              <a:buNone/>
            </a:pPr>
            <a:r>
              <a:rPr lang="en-US" sz="900" dirty="0" err="1">
                <a:solidFill>
                  <a:srgbClr val="5D5B5B"/>
                </a:solidFill>
              </a:rPr>
              <a:t>사용자</a:t>
            </a:r>
            <a:r>
              <a:rPr lang="en-US" sz="900" dirty="0">
                <a:solidFill>
                  <a:srgbClr val="5D5B5B"/>
                </a:solidFill>
              </a:rPr>
              <a:t> </a:t>
            </a:r>
            <a:r>
              <a:rPr lang="en-US" sz="900" dirty="0" err="1">
                <a:solidFill>
                  <a:srgbClr val="5D5B5B"/>
                </a:solidFill>
              </a:rPr>
              <a:t>기기와</a:t>
            </a:r>
            <a:r>
              <a:rPr lang="en-US" sz="900" dirty="0">
                <a:solidFill>
                  <a:srgbClr val="5D5B5B"/>
                </a:solidFill>
              </a:rPr>
              <a:t> </a:t>
            </a:r>
            <a:r>
              <a:rPr lang="en-US" sz="900" dirty="0" err="1">
                <a:solidFill>
                  <a:srgbClr val="5D5B5B"/>
                </a:solidFill>
              </a:rPr>
              <a:t>연동된</a:t>
            </a:r>
            <a:r>
              <a:rPr lang="en-US" sz="900" dirty="0">
                <a:solidFill>
                  <a:srgbClr val="5D5B5B"/>
                </a:solidFill>
              </a:rPr>
              <a:t> </a:t>
            </a:r>
            <a:r>
              <a:rPr lang="en-US" sz="900" dirty="0" err="1">
                <a:solidFill>
                  <a:srgbClr val="5D5B5B"/>
                </a:solidFill>
              </a:rPr>
              <a:t>홈기기들을</a:t>
            </a:r>
            <a:r>
              <a:rPr lang="en-US" sz="900" dirty="0">
                <a:solidFill>
                  <a:srgbClr val="5D5B5B"/>
                </a:solidFill>
              </a:rPr>
              <a:t> </a:t>
            </a:r>
            <a:r>
              <a:rPr lang="en-US" sz="900" dirty="0" err="1">
                <a:solidFill>
                  <a:srgbClr val="5D5B5B"/>
                </a:solidFill>
              </a:rPr>
              <a:t>제어하는</a:t>
            </a:r>
            <a:r>
              <a:rPr lang="en-US" sz="900" dirty="0">
                <a:solidFill>
                  <a:srgbClr val="5D5B5B"/>
                </a:solidFill>
              </a:rPr>
              <a:t> </a:t>
            </a:r>
            <a:r>
              <a:rPr lang="en-US" sz="900" dirty="0" err="1">
                <a:solidFill>
                  <a:srgbClr val="5D5B5B"/>
                </a:solidFill>
              </a:rPr>
              <a:t>시스템</a:t>
            </a:r>
            <a:endParaRPr sz="900" dirty="0">
              <a:solidFill>
                <a:srgbClr val="5D5B5B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Arial"/>
              <a:buNone/>
            </a:pPr>
            <a:endParaRPr sz="900" dirty="0">
              <a:solidFill>
                <a:srgbClr val="5D5B5B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Arial"/>
              <a:buNone/>
            </a:pPr>
            <a:r>
              <a:rPr lang="en-US" sz="1200" b="1" dirty="0" err="1">
                <a:solidFill>
                  <a:srgbClr val="5D5B5B"/>
                </a:solidFill>
              </a:rPr>
              <a:t>모드</a:t>
            </a:r>
            <a:r>
              <a:rPr lang="en-US" sz="1200" b="1" dirty="0">
                <a:solidFill>
                  <a:srgbClr val="5D5B5B"/>
                </a:solidFill>
              </a:rPr>
              <a:t> </a:t>
            </a:r>
            <a:r>
              <a:rPr lang="en-US" sz="1200" b="1" dirty="0" err="1">
                <a:solidFill>
                  <a:srgbClr val="5D5B5B"/>
                </a:solidFill>
              </a:rPr>
              <a:t>설정</a:t>
            </a:r>
            <a:r>
              <a:rPr lang="en-US" sz="1200" b="1" dirty="0">
                <a:solidFill>
                  <a:srgbClr val="5D5B5B"/>
                </a:solidFill>
              </a:rPr>
              <a:t> </a:t>
            </a:r>
            <a:r>
              <a:rPr lang="en-US" sz="1200" b="1" dirty="0">
                <a:solidFill>
                  <a:schemeClr val="dk2"/>
                </a:solidFill>
              </a:rPr>
              <a:t>System</a:t>
            </a:r>
            <a:endParaRPr sz="1200" b="1" dirty="0">
              <a:solidFill>
                <a:srgbClr val="5D5B5B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Arial"/>
              <a:buNone/>
            </a:pPr>
            <a:r>
              <a:rPr lang="en-US" sz="900" dirty="0">
                <a:solidFill>
                  <a:srgbClr val="5D5B5B"/>
                </a:solidFill>
              </a:rPr>
              <a:t>온습도 자동(</a:t>
            </a:r>
            <a:r>
              <a:rPr lang="en-US" sz="900" dirty="0" err="1">
                <a:solidFill>
                  <a:srgbClr val="5D5B5B"/>
                </a:solidFill>
              </a:rPr>
              <a:t>쾌적</a:t>
            </a:r>
            <a:r>
              <a:rPr lang="en-US" sz="900" dirty="0">
                <a:solidFill>
                  <a:srgbClr val="5D5B5B"/>
                </a:solidFill>
              </a:rPr>
              <a:t>)/수동 </a:t>
            </a:r>
            <a:r>
              <a:rPr lang="en-US" sz="900" dirty="0" err="1">
                <a:solidFill>
                  <a:srgbClr val="5D5B5B"/>
                </a:solidFill>
              </a:rPr>
              <a:t>모드를</a:t>
            </a:r>
            <a:r>
              <a:rPr lang="en-US" sz="900" dirty="0">
                <a:solidFill>
                  <a:srgbClr val="5D5B5B"/>
                </a:solidFill>
              </a:rPr>
              <a:t> </a:t>
            </a:r>
            <a:r>
              <a:rPr lang="en-US" sz="900" dirty="0" err="1">
                <a:solidFill>
                  <a:srgbClr val="5D5B5B"/>
                </a:solidFill>
              </a:rPr>
              <a:t>설정하고</a:t>
            </a:r>
            <a:r>
              <a:rPr lang="en-US" sz="900" dirty="0">
                <a:solidFill>
                  <a:srgbClr val="5D5B5B"/>
                </a:solidFill>
              </a:rPr>
              <a:t> </a:t>
            </a:r>
            <a:r>
              <a:rPr lang="en-US" sz="900" dirty="0" err="1">
                <a:solidFill>
                  <a:srgbClr val="5D5B5B"/>
                </a:solidFill>
              </a:rPr>
              <a:t>명령하는</a:t>
            </a:r>
            <a:r>
              <a:rPr lang="en-US" sz="900" dirty="0">
                <a:solidFill>
                  <a:srgbClr val="5D5B5B"/>
                </a:solidFill>
              </a:rPr>
              <a:t> </a:t>
            </a:r>
            <a:r>
              <a:rPr lang="en-US" sz="900" dirty="0" err="1">
                <a:solidFill>
                  <a:srgbClr val="5D5B5B"/>
                </a:solidFill>
              </a:rPr>
              <a:t>시스템</a:t>
            </a:r>
            <a:endParaRPr sz="900" dirty="0">
              <a:solidFill>
                <a:srgbClr val="5D5B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70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8237633" y="2384753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727417" y="2997042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8510683" y="2457971"/>
            <a:ext cx="24897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FA7D87"/>
                </a:solidFill>
                <a:latin typeface="Arial"/>
              </a:rPr>
              <a:t>SEQUENCE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A7D87"/>
                </a:solidFill>
                <a:effectLst/>
                <a:uLnTx/>
                <a:uFillTx/>
                <a:latin typeface="Arial"/>
                <a:cs typeface="+mn-cs"/>
              </a:rPr>
              <a:t>DIAGRAM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F3386C6-2A5A-D9F9-4738-D338C44DB57D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B27F6-13D2-1808-ED4B-39E7AC086F0C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55A904-5711-A883-1F73-736E28BF0338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11AF5D-EA56-7802-7AFA-3CB5BE867099}"/>
              </a:ext>
            </a:extLst>
          </p:cNvPr>
          <p:cNvGrpSpPr/>
          <p:nvPr/>
        </p:nvGrpSpPr>
        <p:grpSpPr>
          <a:xfrm>
            <a:off x="1188881" y="351819"/>
            <a:ext cx="1603324" cy="660429"/>
            <a:chOff x="1188881" y="351819"/>
            <a:chExt cx="1603324" cy="6604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405AF7-859D-7D1F-9C97-F6189FFF9F66}"/>
                </a:ext>
              </a:extLst>
            </p:cNvPr>
            <p:cNvSpPr txBox="1"/>
            <p:nvPr/>
          </p:nvSpPr>
          <p:spPr>
            <a:xfrm>
              <a:off x="1188881" y="351819"/>
              <a:ext cx="16033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</a:t>
              </a:r>
              <a:r>
                <a:rPr lang="ko-KR" altLang="en-US" sz="1200" dirty="0"/>
                <a:t> 시스템 아키텍처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B0FF0-2614-650B-B8E4-4FD2593543E5}"/>
                </a:ext>
              </a:extLst>
            </p:cNvPr>
            <p:cNvSpPr txBox="1"/>
            <p:nvPr/>
          </p:nvSpPr>
          <p:spPr>
            <a:xfrm>
              <a:off x="1188881" y="581361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총괄</a:t>
              </a:r>
            </a:p>
          </p:txBody>
        </p:sp>
      </p:grpSp>
      <p:pic>
        <p:nvPicPr>
          <p:cNvPr id="20" name="image7.png">
            <a:extLst>
              <a:ext uri="{FF2B5EF4-FFF2-40B4-BE49-F238E27FC236}">
                <a16:creationId xmlns:a16="http://schemas.microsoft.com/office/drawing/2014/main" id="{70A08082-6274-2B16-7482-AE70862FB12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49439" y="1750890"/>
            <a:ext cx="6600483" cy="4291093"/>
          </a:xfrm>
          <a:prstGeom prst="rect">
            <a:avLst/>
          </a:prstGeom>
          <a:ln/>
        </p:spPr>
      </p:pic>
      <p:sp>
        <p:nvSpPr>
          <p:cNvPr id="19" name="Google Shape;256;p11">
            <a:extLst>
              <a:ext uri="{FF2B5EF4-FFF2-40B4-BE49-F238E27FC236}">
                <a16:creationId xmlns:a16="http://schemas.microsoft.com/office/drawing/2014/main" id="{05168C7A-2E58-8709-A2B4-B34ED98E464B}"/>
              </a:ext>
            </a:extLst>
          </p:cNvPr>
          <p:cNvSpPr txBox="1"/>
          <p:nvPr/>
        </p:nvSpPr>
        <p:spPr>
          <a:xfrm>
            <a:off x="8247861" y="3901347"/>
            <a:ext cx="31947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Arial"/>
              <a:buNone/>
            </a:pPr>
            <a:r>
              <a:rPr lang="en-US" sz="1300" b="1" dirty="0" err="1">
                <a:solidFill>
                  <a:schemeClr val="dk2"/>
                </a:solidFill>
              </a:rPr>
              <a:t>계정</a:t>
            </a:r>
            <a:r>
              <a:rPr lang="en-US" sz="1300" b="1" dirty="0">
                <a:solidFill>
                  <a:schemeClr val="dk2"/>
                </a:solidFill>
              </a:rPr>
              <a:t> 관리 </a:t>
            </a:r>
            <a:r>
              <a:rPr lang="en-US" sz="1300" b="1" dirty="0" err="1">
                <a:solidFill>
                  <a:schemeClr val="dk2"/>
                </a:solidFill>
              </a:rPr>
              <a:t>System</a:t>
            </a:r>
            <a:r>
              <a:rPr lang="en-US" sz="1200" dirty="0" err="1">
                <a:solidFill>
                  <a:schemeClr val="dk2"/>
                </a:solidFill>
              </a:rPr>
              <a:t>을</a:t>
            </a:r>
            <a:r>
              <a:rPr lang="en-US" sz="1200" dirty="0">
                <a:solidFill>
                  <a:schemeClr val="dk2"/>
                </a:solidFill>
              </a:rPr>
              <a:t> </a:t>
            </a:r>
            <a:r>
              <a:rPr lang="en-US" sz="1200" dirty="0" err="1">
                <a:solidFill>
                  <a:schemeClr val="dk2"/>
                </a:solidFill>
              </a:rPr>
              <a:t>이용하여</a:t>
            </a:r>
            <a:r>
              <a:rPr lang="en-US" sz="1300" dirty="0">
                <a:solidFill>
                  <a:schemeClr val="dk2"/>
                </a:solidFill>
              </a:rPr>
              <a:t> </a:t>
            </a:r>
            <a:endParaRPr sz="1300" dirty="0">
              <a:solidFill>
                <a:schemeClr val="dk2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Arial"/>
              <a:buNone/>
            </a:pPr>
            <a:endParaRPr sz="1300" dirty="0">
              <a:solidFill>
                <a:schemeClr val="dk2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Arial"/>
              <a:buNone/>
            </a:pPr>
            <a:r>
              <a:rPr lang="en-US" sz="1300" b="1" dirty="0" err="1">
                <a:solidFill>
                  <a:srgbClr val="5D5B5B"/>
                </a:solidFill>
              </a:rPr>
              <a:t>로그인</a:t>
            </a:r>
            <a:r>
              <a:rPr lang="en-US" sz="1300" b="1" dirty="0">
                <a:solidFill>
                  <a:srgbClr val="5D5B5B"/>
                </a:solidFill>
              </a:rPr>
              <a:t>/</a:t>
            </a:r>
            <a:r>
              <a:rPr lang="en-US" sz="1300" b="1" dirty="0" err="1">
                <a:solidFill>
                  <a:srgbClr val="5D5B5B"/>
                </a:solidFill>
              </a:rPr>
              <a:t>회원가입</a:t>
            </a:r>
            <a:r>
              <a:rPr lang="en-US" sz="1200" dirty="0" err="1">
                <a:solidFill>
                  <a:srgbClr val="5D5B5B"/>
                </a:solidFill>
              </a:rPr>
              <a:t>을</a:t>
            </a:r>
            <a:r>
              <a:rPr lang="en-US" sz="1200" dirty="0">
                <a:solidFill>
                  <a:srgbClr val="5D5B5B"/>
                </a:solidFill>
              </a:rPr>
              <a:t> 한 </a:t>
            </a:r>
            <a:r>
              <a:rPr lang="en-US" sz="1200" dirty="0" err="1">
                <a:solidFill>
                  <a:srgbClr val="5D5B5B"/>
                </a:solidFill>
              </a:rPr>
              <a:t>이후에는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endParaRPr sz="1200" dirty="0">
              <a:solidFill>
                <a:srgbClr val="5D5B5B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Arial"/>
              <a:buNone/>
            </a:pPr>
            <a:r>
              <a:rPr lang="en-US" sz="1200" b="1" dirty="0" err="1">
                <a:solidFill>
                  <a:srgbClr val="5D5B5B"/>
                </a:solidFill>
              </a:rPr>
              <a:t>모든</a:t>
            </a:r>
            <a:r>
              <a:rPr lang="en-US" sz="1200" b="1" dirty="0">
                <a:solidFill>
                  <a:srgbClr val="5D5B5B"/>
                </a:solidFill>
              </a:rPr>
              <a:t> </a:t>
            </a:r>
            <a:r>
              <a:rPr lang="en-US" sz="1200" b="1" dirty="0" err="1">
                <a:solidFill>
                  <a:srgbClr val="5D5B5B"/>
                </a:solidFill>
              </a:rPr>
              <a:t>서브</a:t>
            </a:r>
            <a:r>
              <a:rPr lang="en-US" sz="1200" b="1" dirty="0">
                <a:solidFill>
                  <a:srgbClr val="5D5B5B"/>
                </a:solidFill>
              </a:rPr>
              <a:t> </a:t>
            </a:r>
            <a:r>
              <a:rPr lang="en-US" sz="1300" b="1" dirty="0" err="1">
                <a:solidFill>
                  <a:schemeClr val="dk2"/>
                </a:solidFill>
              </a:rPr>
              <a:t>System</a:t>
            </a:r>
            <a:r>
              <a:rPr lang="en-US" sz="1200" dirty="0" err="1">
                <a:solidFill>
                  <a:srgbClr val="5D5B5B"/>
                </a:solidFill>
              </a:rPr>
              <a:t>에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병렬적으로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접근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가능</a:t>
            </a:r>
            <a:endParaRPr sz="1200" dirty="0">
              <a:solidFill>
                <a:srgbClr val="5D5B5B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Arial"/>
              <a:buNone/>
            </a:pPr>
            <a:endParaRPr sz="1200" dirty="0">
              <a:solidFill>
                <a:srgbClr val="5D5B5B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Arial"/>
              <a:buNone/>
            </a:pPr>
            <a:r>
              <a:rPr lang="en-US" sz="1300" b="1" dirty="0" err="1">
                <a:solidFill>
                  <a:srgbClr val="5D5B5B"/>
                </a:solidFill>
              </a:rPr>
              <a:t>로그아웃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이후에는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모든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프로세스가</a:t>
            </a:r>
            <a:r>
              <a:rPr lang="en-US" sz="1200" dirty="0">
                <a:solidFill>
                  <a:srgbClr val="5D5B5B"/>
                </a:solidFill>
              </a:rPr>
              <a:t> </a:t>
            </a:r>
            <a:r>
              <a:rPr lang="en-US" sz="1200" dirty="0" err="1">
                <a:solidFill>
                  <a:srgbClr val="5D5B5B"/>
                </a:solidFill>
              </a:rPr>
              <a:t>종료</a:t>
            </a:r>
            <a:endParaRPr sz="1200" dirty="0">
              <a:solidFill>
                <a:srgbClr val="5D5B5B"/>
              </a:solidFill>
            </a:endParaRPr>
          </a:p>
        </p:txBody>
      </p:sp>
      <p:sp>
        <p:nvSpPr>
          <p:cNvPr id="26" name="Google Shape;267;p11">
            <a:extLst>
              <a:ext uri="{FF2B5EF4-FFF2-40B4-BE49-F238E27FC236}">
                <a16:creationId xmlns:a16="http://schemas.microsoft.com/office/drawing/2014/main" id="{BE602326-A2BB-6980-7FDE-4240910B2839}"/>
              </a:ext>
            </a:extLst>
          </p:cNvPr>
          <p:cNvSpPr txBox="1"/>
          <p:nvPr/>
        </p:nvSpPr>
        <p:spPr>
          <a:xfrm>
            <a:off x="8112017" y="2027474"/>
            <a:ext cx="2615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Arial"/>
              <a:buNone/>
            </a:pPr>
            <a:r>
              <a:rPr lang="en-US" sz="1300" b="1" dirty="0">
                <a:solidFill>
                  <a:srgbClr val="5D5B5B"/>
                </a:solidFill>
              </a:rPr>
              <a:t>온습도 자동/수동 조절 </a:t>
            </a:r>
            <a:r>
              <a:rPr lang="en-US" sz="1300" b="1" dirty="0">
                <a:solidFill>
                  <a:schemeClr val="dk2"/>
                </a:solidFill>
              </a:rPr>
              <a:t>System </a:t>
            </a:r>
            <a:endParaRPr sz="1300" b="1" dirty="0">
              <a:solidFill>
                <a:schemeClr val="dk2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900"/>
              <a:buFont typeface="Arial"/>
              <a:buNone/>
            </a:pPr>
            <a:endParaRPr sz="1300" b="1" dirty="0"/>
          </a:p>
        </p:txBody>
      </p:sp>
    </p:spTree>
    <p:extLst>
      <p:ext uri="{BB962C8B-B14F-4D97-AF65-F5344CB8AC3E}">
        <p14:creationId xmlns:p14="http://schemas.microsoft.com/office/powerpoint/2010/main" val="1068662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6819097" y="168528"/>
            <a:ext cx="5342392" cy="6447919"/>
            <a:chOff x="6181143" y="583198"/>
            <a:chExt cx="5342392" cy="6447919"/>
          </a:xfrm>
        </p:grpSpPr>
        <p:sp>
          <p:nvSpPr>
            <p:cNvPr id="4" name="TextBox 3"/>
            <p:cNvSpPr txBox="1"/>
            <p:nvPr/>
          </p:nvSpPr>
          <p:spPr>
            <a:xfrm>
              <a:off x="7825087" y="583198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1300" b="0" i="0" u="none" strike="noStrike" kern="1200" cap="none" spc="-150" normalizeH="0" baseline="0" noProof="0" dirty="0">
                  <a:ln>
                    <a:noFill/>
                  </a:ln>
                  <a:solidFill>
                    <a:srgbClr val="1097D0">
                      <a:alpha val="20000"/>
                    </a:srgbClr>
                  </a:solidFill>
                  <a:effectLst/>
                  <a:uLnTx/>
                  <a:uFillTx/>
                  <a:latin typeface="Arial"/>
                  <a:ea typeface="+mj-ea"/>
                  <a:cs typeface="+mn-cs"/>
                </a:rPr>
                <a:t>A</a:t>
              </a:r>
              <a:endParaRPr kumimoji="0" lang="ko-KR" altLang="en-US" sz="41300" b="0" i="0" u="none" strike="noStrike" kern="1200" cap="none" spc="-150" normalizeH="0" baseline="0" noProof="0" dirty="0">
                <a:ln>
                  <a:noFill/>
                </a:ln>
                <a:solidFill>
                  <a:srgbClr val="1097D0">
                    <a:alpha val="20000"/>
                  </a:srgbClr>
                </a:solidFill>
                <a:effectLst/>
                <a:uLnTx/>
                <a:uFillTx/>
                <a:latin typeface="Arial"/>
                <a:ea typeface="+mj-ea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81143" y="583198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13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A7D87">
                      <a:alpha val="60000"/>
                    </a:srgbClr>
                  </a:solidFill>
                  <a:effectLst/>
                  <a:uLnTx/>
                  <a:uFillTx/>
                  <a:latin typeface="Arial"/>
                  <a:ea typeface="+mj-ea"/>
                  <a:cs typeface="+mn-cs"/>
                </a:rPr>
                <a:t>A</a:t>
              </a:r>
              <a:endParaRPr kumimoji="0" lang="ko-KR" altLang="en-US" sz="41300" b="0" i="0" u="none" strike="noStrike" kern="1200" cap="none" spc="-150" normalizeH="0" baseline="0" noProof="0" dirty="0">
                <a:ln>
                  <a:noFill/>
                </a:ln>
                <a:solidFill>
                  <a:srgbClr val="FA7D87">
                    <a:alpha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+mn-cs"/>
              </a:rPr>
              <a:t>003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cs typeface="+mn-cs"/>
              </a:rPr>
              <a:t>프런트엔드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324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g12a815bb203_3_0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g12a815bb203_3_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12a815bb203_3_0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endParaRPr kumimoji="0" sz="3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2a815bb203_3_0"/>
          <p:cNvSpPr txBox="1"/>
          <p:nvPr/>
        </p:nvSpPr>
        <p:spPr>
          <a:xfrm>
            <a:off x="1177735" y="583231"/>
            <a:ext cx="4582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프론트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엔드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시스템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구성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" name="Google Shape;287;g12a815bb203_3_0"/>
          <p:cNvGrpSpPr/>
          <p:nvPr/>
        </p:nvGrpSpPr>
        <p:grpSpPr>
          <a:xfrm>
            <a:off x="1096495" y="1892577"/>
            <a:ext cx="9999010" cy="2541005"/>
            <a:chOff x="1096495" y="2530533"/>
            <a:chExt cx="9999010" cy="2541005"/>
          </a:xfrm>
        </p:grpSpPr>
        <p:sp>
          <p:nvSpPr>
            <p:cNvPr id="288" name="Google Shape;288;g12a815bb203_3_0"/>
            <p:cNvSpPr/>
            <p:nvPr/>
          </p:nvSpPr>
          <p:spPr>
            <a:xfrm rot="2700000">
              <a:off x="1468616" y="2902659"/>
              <a:ext cx="1796758" cy="1796758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12a815bb203_3_0"/>
            <p:cNvSpPr/>
            <p:nvPr/>
          </p:nvSpPr>
          <p:spPr>
            <a:xfrm rot="2700000">
              <a:off x="5197621" y="2902657"/>
              <a:ext cx="1796758" cy="1796758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12a815bb203_3_0"/>
            <p:cNvSpPr/>
            <p:nvPr/>
          </p:nvSpPr>
          <p:spPr>
            <a:xfrm rot="2700000">
              <a:off x="8926626" y="2902654"/>
              <a:ext cx="1796758" cy="1796758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g12a815bb203_3_0"/>
          <p:cNvSpPr txBox="1"/>
          <p:nvPr/>
        </p:nvSpPr>
        <p:spPr>
          <a:xfrm>
            <a:off x="1434745" y="2920940"/>
            <a:ext cx="18645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등록, 관리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12a815bb203_3_0"/>
          <p:cNvSpPr txBox="1"/>
          <p:nvPr/>
        </p:nvSpPr>
        <p:spPr>
          <a:xfrm>
            <a:off x="5168543" y="2960515"/>
            <a:ext cx="18645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기능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3" name="Google Shape;293;g12a815bb203_3_0"/>
          <p:cNvSpPr txBox="1"/>
          <p:nvPr/>
        </p:nvSpPr>
        <p:spPr>
          <a:xfrm>
            <a:off x="8892698" y="2920940"/>
            <a:ext cx="18645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사용자 맞춤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g12a815bb203_3_0"/>
          <p:cNvCxnSpPr/>
          <p:nvPr/>
        </p:nvCxnSpPr>
        <p:spPr>
          <a:xfrm>
            <a:off x="3790950" y="3144129"/>
            <a:ext cx="885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5" name="Google Shape;295;g12a815bb203_3_0"/>
          <p:cNvCxnSpPr/>
          <p:nvPr/>
        </p:nvCxnSpPr>
        <p:spPr>
          <a:xfrm>
            <a:off x="7524750" y="3163179"/>
            <a:ext cx="885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9" name="Google Shape;299;g12a815bb203_3_0"/>
          <p:cNvSpPr txBox="1"/>
          <p:nvPr/>
        </p:nvSpPr>
        <p:spPr>
          <a:xfrm>
            <a:off x="1177735" y="4433577"/>
            <a:ext cx="2806016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6050" marR="0" lvl="0" algn="just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1300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1.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로그인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46050" marR="0" lvl="0" algn="just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1300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2.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초기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홈기기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연동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0" name="Google Shape;300;g12a815bb203_3_0"/>
          <p:cNvSpPr txBox="1"/>
          <p:nvPr/>
        </p:nvSpPr>
        <p:spPr>
          <a:xfrm>
            <a:off x="5102850" y="4433577"/>
            <a:ext cx="2706445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3. 온습도 조절</a:t>
            </a:r>
            <a:endParaRPr lang="en-US" sz="2000" b="1" kern="0" dirty="0">
              <a:solidFill>
                <a:srgbClr val="5D5B5B"/>
              </a:solidFill>
              <a:latin typeface="Arial"/>
              <a:cs typeface="Arial"/>
              <a:sym typeface="Arial"/>
            </a:endParaRPr>
          </a:p>
          <a:p>
            <a:pPr marR="0" lvl="0" algn="just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4.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집안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환경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설정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1" name="Google Shape;301;g12a815bb203_3_0"/>
          <p:cNvSpPr txBox="1"/>
          <p:nvPr/>
        </p:nvSpPr>
        <p:spPr>
          <a:xfrm>
            <a:off x="8811460" y="4279688"/>
            <a:ext cx="25410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5.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건강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설문</a:t>
            </a:r>
            <a:endParaRPr lang="en-US" sz="2000" b="1" kern="0" dirty="0">
              <a:solidFill>
                <a:srgbClr val="5D5B5B"/>
              </a:solidFill>
              <a:latin typeface="Arial"/>
              <a:cs typeface="Arial"/>
              <a:sym typeface="Arial"/>
            </a:endParaRPr>
          </a:p>
          <a:p>
            <a:pPr marR="0" lvl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6. 홈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기기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연동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제어</a:t>
            </a:r>
            <a:endParaRPr lang="en-US" sz="2000" b="1" kern="0" dirty="0">
              <a:solidFill>
                <a:srgbClr val="5D5B5B"/>
              </a:solidFill>
              <a:latin typeface="Arial"/>
              <a:cs typeface="Arial"/>
              <a:sym typeface="Arial"/>
            </a:endParaRPr>
          </a:p>
          <a:p>
            <a:pPr marR="0" lvl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7. 관리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E7DC89-B2D9-D39F-BABA-89DC68407024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7D70F3-8355-788E-3775-0EC1B03381C3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58F619-4F26-445E-05D4-EFEA13A30F3C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F3777B-DAB0-258B-18AF-C67C8E58D60C}"/>
              </a:ext>
            </a:extLst>
          </p:cNvPr>
          <p:cNvSpPr txBox="1"/>
          <p:nvPr/>
        </p:nvSpPr>
        <p:spPr>
          <a:xfrm>
            <a:off x="1188881" y="351819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003 </a:t>
            </a:r>
            <a:r>
              <a:rPr lang="ko-KR" altLang="en-US" sz="1200" dirty="0"/>
              <a:t>프런트엔드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Google Shape;306;g12a815bb203_7_40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7" name="Google Shape;307;g12a815bb203_7_4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12a815bb203_7_40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</a:t>
            </a:r>
            <a:endParaRPr kumimoji="0" sz="3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12a815bb203_7_40"/>
          <p:cNvSpPr txBox="1"/>
          <p:nvPr/>
        </p:nvSpPr>
        <p:spPr>
          <a:xfrm>
            <a:off x="1188881" y="572996"/>
            <a:ext cx="6913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프</a:t>
            </a:r>
            <a:r>
              <a:rPr kumimoji="0" lang="ko-KR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런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트엔드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-  Application Necessity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0" name="Google Shape;310;g12a815bb203_7_40"/>
          <p:cNvGrpSpPr/>
          <p:nvPr/>
        </p:nvGrpSpPr>
        <p:grpSpPr>
          <a:xfrm>
            <a:off x="3675948" y="2410470"/>
            <a:ext cx="4840103" cy="2809801"/>
            <a:chOff x="3222624" y="1597024"/>
            <a:chExt cx="4840103" cy="2809801"/>
          </a:xfrm>
        </p:grpSpPr>
        <p:sp>
          <p:nvSpPr>
            <p:cNvPr id="311" name="Google Shape;311;g12a815bb203_7_40"/>
            <p:cNvSpPr/>
            <p:nvPr/>
          </p:nvSpPr>
          <p:spPr>
            <a:xfrm>
              <a:off x="3222624" y="1597024"/>
              <a:ext cx="2809800" cy="2809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g12a815bb203_7_40"/>
            <p:cNvSpPr/>
            <p:nvPr/>
          </p:nvSpPr>
          <p:spPr>
            <a:xfrm>
              <a:off x="5252927" y="1597025"/>
              <a:ext cx="2809800" cy="28098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" name="Google Shape;313;g12a815bb203_7_40"/>
          <p:cNvSpPr txBox="1"/>
          <p:nvPr/>
        </p:nvSpPr>
        <p:spPr>
          <a:xfrm>
            <a:off x="6599997" y="3199413"/>
            <a:ext cx="167773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Visible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Feedback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12a815bb203_7_40"/>
          <p:cNvSpPr txBox="1"/>
          <p:nvPr/>
        </p:nvSpPr>
        <p:spPr>
          <a:xfrm>
            <a:off x="4274919" y="3215227"/>
            <a:ext cx="131708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Health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Survey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82;g12a815bb203_3_0">
            <a:extLst>
              <a:ext uri="{FF2B5EF4-FFF2-40B4-BE49-F238E27FC236}">
                <a16:creationId xmlns:a16="http://schemas.microsoft.com/office/drawing/2014/main" id="{C35154B8-F3FA-42DF-6EC4-9BA6638AF9A2}"/>
              </a:ext>
            </a:extLst>
          </p:cNvPr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283;g12a815bb203_3_0">
            <a:extLst>
              <a:ext uri="{FF2B5EF4-FFF2-40B4-BE49-F238E27FC236}">
                <a16:creationId xmlns:a16="http://schemas.microsoft.com/office/drawing/2014/main" id="{EA9B4B9C-EA12-B346-4726-1CCBA6C2EC53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84;g12a815bb203_3_0">
            <a:extLst>
              <a:ext uri="{FF2B5EF4-FFF2-40B4-BE49-F238E27FC236}">
                <a16:creationId xmlns:a16="http://schemas.microsoft.com/office/drawing/2014/main" id="{61D5D364-C171-D813-268E-2858133533FB}"/>
              </a:ext>
            </a:extLst>
          </p:cNvPr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endParaRPr kumimoji="0" sz="3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11A3CE-2750-0B2A-B4E6-229627B9A510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F5DF65-6E31-F937-2FF4-972C47B8C334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F2576-D90D-F9C6-23AC-9D341B18EBBB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2CCC00-D7B9-2654-297D-6D8C26430553}"/>
              </a:ext>
            </a:extLst>
          </p:cNvPr>
          <p:cNvSpPr txBox="1"/>
          <p:nvPr/>
        </p:nvSpPr>
        <p:spPr>
          <a:xfrm>
            <a:off x="1188881" y="351819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003 </a:t>
            </a:r>
            <a:r>
              <a:rPr lang="ko-KR" altLang="en-US" sz="1200" dirty="0"/>
              <a:t>프런트엔드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381114" y="310010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</a:rPr>
              <a:t>로그인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81114" y="3832767"/>
            <a:ext cx="4788910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온습도를 나타내는 로고를 가운데 배치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아이디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비밀번호 입력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로그인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회원가입</a:t>
            </a:r>
          </a:p>
          <a:p>
            <a:pPr algn="just"/>
            <a:endParaRPr lang="ko-KR" altLang="en-US" sz="1050" dirty="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252266" cy="660429"/>
            <a:chOff x="1188881" y="351819"/>
            <a:chExt cx="125226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2522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</a:t>
              </a:r>
              <a:r>
                <a:rPr lang="ko-KR" altLang="en-US" sz="1200" dirty="0"/>
                <a:t>프런트엔드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0310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로그인</a:t>
              </a:r>
            </a:p>
          </p:txBody>
        </p:sp>
      </p:grpSp>
      <p:pic>
        <p:nvPicPr>
          <p:cNvPr id="16" name="Google Shape;68;p15">
            <a:extLst>
              <a:ext uri="{FF2B5EF4-FFF2-40B4-BE49-F238E27FC236}">
                <a16:creationId xmlns:a16="http://schemas.microsoft.com/office/drawing/2014/main" id="{E66379B0-6EA5-77A0-5130-130AE2E8E60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7104" y="1772221"/>
            <a:ext cx="2554168" cy="4121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8737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381114" y="2440458"/>
            <a:ext cx="3259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Device Register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81114" y="3205438"/>
            <a:ext cx="5138531" cy="2382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초기 앱 접속 시 팝업 창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홈 기기 연동 설정 및 완료 버튼</a:t>
            </a:r>
            <a:endParaRPr lang="en-US" altLang="ko-KR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냉방기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난방기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제습기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가습기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스마트온습도측정기로 총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가지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따로 설정 가능</a:t>
            </a:r>
            <a:endParaRPr lang="en-US" altLang="ko-KR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메인 화면 내 홈기기 설정에서 변경 가능</a:t>
            </a:r>
          </a:p>
          <a:p>
            <a:pPr algn="just">
              <a:lnSpc>
                <a:spcPct val="150000"/>
              </a:lnSpc>
            </a:pPr>
            <a:endParaRPr lang="ko-KR" altLang="en-US" sz="1050" dirty="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73124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395207" cy="660429"/>
            <a:chOff x="1188881" y="351819"/>
            <a:chExt cx="239520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2522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</a:t>
              </a:r>
              <a:r>
                <a:rPr lang="ko-KR" altLang="en-US" sz="1200" dirty="0"/>
                <a:t>프런트엔드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3952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초기 홈 기기 연동</a:t>
              </a:r>
            </a:p>
          </p:txBody>
        </p:sp>
      </p:grpSp>
      <p:pic>
        <p:nvPicPr>
          <p:cNvPr id="16" name="Google Shape;75;p16">
            <a:extLst>
              <a:ext uri="{FF2B5EF4-FFF2-40B4-BE49-F238E27FC236}">
                <a16:creationId xmlns:a16="http://schemas.microsoft.com/office/drawing/2014/main" id="{78E8A172-CA48-5E3E-DE64-62B44C629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3604" y="1722476"/>
            <a:ext cx="2542493" cy="4019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9446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34902" y="2844225"/>
            <a:ext cx="4915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Temperature &amp; Humidity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34902" y="3576892"/>
            <a:ext cx="4178535" cy="170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온습도 조절 자동 설정 여부</a:t>
            </a:r>
            <a:endParaRPr lang="en-US" altLang="ko-KR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온도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습도 설정 자동 시 쾌적모드</a:t>
            </a:r>
            <a:endParaRPr lang="en-US" altLang="ko-KR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쾌적모드 설정 시 상단바 아이콘</a:t>
            </a:r>
          </a:p>
          <a:p>
            <a:pPr algn="just">
              <a:lnSpc>
                <a:spcPct val="150000"/>
              </a:lnSpc>
            </a:pPr>
            <a:endParaRPr lang="ko-KR" altLang="en-US" sz="1050" dirty="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673856" cy="660429"/>
            <a:chOff x="1188881" y="351819"/>
            <a:chExt cx="167385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2522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</a:t>
              </a:r>
              <a:r>
                <a:rPr lang="ko-KR" altLang="en-US" sz="1200" dirty="0"/>
                <a:t>프런트엔드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673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온습도 조절</a:t>
              </a:r>
            </a:p>
          </p:txBody>
        </p:sp>
      </p:grpSp>
      <p:pic>
        <p:nvPicPr>
          <p:cNvPr id="16" name="Google Shape;82;p17">
            <a:extLst>
              <a:ext uri="{FF2B5EF4-FFF2-40B4-BE49-F238E27FC236}">
                <a16:creationId xmlns:a16="http://schemas.microsoft.com/office/drawing/2014/main" id="{EDC1259C-35A7-DCBD-5E76-88FD0EB37E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9789" y="1722475"/>
            <a:ext cx="4830750" cy="40191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4351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372149" y="2562217"/>
            <a:ext cx="4011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Home environment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72149" y="3294884"/>
            <a:ext cx="4178535" cy="222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집안 상태 확인할 수 있는 공간</a:t>
            </a:r>
            <a:endParaRPr lang="en-US" altLang="ko-KR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ex.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현재 집안 내 온습도 확인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최근 일주일 간 상태 그래프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집안이 쾌적해지기 위한 방안 제시 등</a:t>
            </a:r>
          </a:p>
          <a:p>
            <a:pPr algn="just"/>
            <a:endParaRPr lang="ko-KR" altLang="en-US" sz="1050" dirty="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053767" cy="660429"/>
            <a:chOff x="1188881" y="351819"/>
            <a:chExt cx="205376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2522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</a:t>
              </a:r>
              <a:r>
                <a:rPr lang="ko-KR" altLang="en-US" sz="1200" dirty="0"/>
                <a:t>프런트엔드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05376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집안 환경 설정</a:t>
              </a:r>
            </a:p>
          </p:txBody>
        </p:sp>
      </p:grpSp>
      <p:pic>
        <p:nvPicPr>
          <p:cNvPr id="16" name="Google Shape;89;p18">
            <a:extLst>
              <a:ext uri="{FF2B5EF4-FFF2-40B4-BE49-F238E27FC236}">
                <a16:creationId xmlns:a16="http://schemas.microsoft.com/office/drawing/2014/main" id="{790FEDAE-3ABE-80C5-A611-66B44A72D34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60391" y="1722475"/>
            <a:ext cx="2266030" cy="4019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9862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62000" y="1971648"/>
            <a:ext cx="1307089" cy="461665"/>
            <a:chOff x="212651" y="3255887"/>
            <a:chExt cx="1307089" cy="461665"/>
          </a:xfrm>
        </p:grpSpPr>
        <p:sp>
          <p:nvSpPr>
            <p:cNvPr id="23" name="TextBox 22"/>
            <p:cNvSpPr txBox="1"/>
            <p:nvPr/>
          </p:nvSpPr>
          <p:spPr>
            <a:xfrm>
              <a:off x="212651" y="3255887"/>
              <a:ext cx="6992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</a:rPr>
                <a:t>001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7993" y="3255887"/>
              <a:ext cx="7617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bg1"/>
                  </a:solidFill>
                </a:rPr>
                <a:t>배경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62000" y="2655291"/>
            <a:ext cx="2815515" cy="479373"/>
            <a:chOff x="1590112" y="3197703"/>
            <a:chExt cx="2815515" cy="479373"/>
          </a:xfrm>
        </p:grpSpPr>
        <p:sp>
          <p:nvSpPr>
            <p:cNvPr id="21" name="TextBox 20"/>
            <p:cNvSpPr txBox="1"/>
            <p:nvPr/>
          </p:nvSpPr>
          <p:spPr>
            <a:xfrm>
              <a:off x="1590112" y="3197703"/>
              <a:ext cx="6992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</a:rPr>
                <a:t>002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35454" y="3215411"/>
              <a:ext cx="22701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bg1"/>
                  </a:solidFill>
                </a:rPr>
                <a:t>시스템 아키텍처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62000" y="3387413"/>
            <a:ext cx="2238434" cy="461665"/>
            <a:chOff x="4952427" y="3207822"/>
            <a:chExt cx="2238434" cy="461665"/>
          </a:xfrm>
        </p:grpSpPr>
        <p:sp>
          <p:nvSpPr>
            <p:cNvPr id="19" name="TextBox 18"/>
            <p:cNvSpPr txBox="1"/>
            <p:nvPr/>
          </p:nvSpPr>
          <p:spPr>
            <a:xfrm>
              <a:off x="4952427" y="3207822"/>
              <a:ext cx="6992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</a:rPr>
                <a:t>003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97769" y="3207822"/>
              <a:ext cx="16930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bg1"/>
                  </a:solidFill>
                </a:rPr>
                <a:t>프런트 엔드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62000" y="4101827"/>
            <a:ext cx="1595630" cy="461665"/>
            <a:chOff x="6956206" y="3236652"/>
            <a:chExt cx="159563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6956206" y="3236652"/>
              <a:ext cx="6992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</a:rPr>
                <a:t>004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01548" y="3236652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bg1"/>
                  </a:solidFill>
                </a:rPr>
                <a:t>백엔드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502171-4051-05F4-7B75-16107698B1AB}"/>
              </a:ext>
            </a:extLst>
          </p:cNvPr>
          <p:cNvSpPr txBox="1"/>
          <p:nvPr/>
        </p:nvSpPr>
        <p:spPr>
          <a:xfrm>
            <a:off x="796193" y="4833949"/>
            <a:ext cx="235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005 </a:t>
            </a:r>
            <a:r>
              <a:rPr lang="ko-KR" altLang="en-US" sz="2400" dirty="0">
                <a:solidFill>
                  <a:schemeClr val="bg1"/>
                </a:solidFill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363185" y="2347065"/>
            <a:ext cx="3172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Health Survey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63184" y="3079732"/>
            <a:ext cx="523525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사람들의 성향</a:t>
            </a:r>
            <a:endParaRPr lang="en-US" altLang="ko-KR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일시적인 상태</a:t>
            </a:r>
            <a:endParaRPr lang="en-US" altLang="ko-KR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사용자가 원할 시 업데이트 가능</a:t>
            </a:r>
            <a:endParaRPr lang="en-US" altLang="ko-KR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   애플리케이션 업데이트를 통해 질문 수정 가능</a:t>
            </a:r>
          </a:p>
          <a:p>
            <a:pPr algn="just"/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47766"/>
            <a:ext cx="1391728" cy="660429"/>
            <a:chOff x="1188881" y="351819"/>
            <a:chExt cx="139172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2522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</a:t>
              </a:r>
              <a:r>
                <a:rPr lang="ko-KR" altLang="en-US" sz="1200" dirty="0"/>
                <a:t>프런트엔드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건강 설문</a:t>
              </a:r>
            </a:p>
          </p:txBody>
        </p:sp>
      </p:grpSp>
      <p:pic>
        <p:nvPicPr>
          <p:cNvPr id="16" name="Google Shape;96;p19">
            <a:extLst>
              <a:ext uri="{FF2B5EF4-FFF2-40B4-BE49-F238E27FC236}">
                <a16:creationId xmlns:a16="http://schemas.microsoft.com/office/drawing/2014/main" id="{040C4F04-4EDD-74FF-CD7A-E3732F3ED0D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2438" y="1722464"/>
            <a:ext cx="2364335" cy="40190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211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365072" y="2666963"/>
            <a:ext cx="339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Register Control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65073" y="3399630"/>
            <a:ext cx="3395480" cy="1289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홈기기 연동 확인 및 변경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초기 홈기기 연동 설정과 동일</a:t>
            </a:r>
          </a:p>
          <a:p>
            <a:pPr algn="just">
              <a:lnSpc>
                <a:spcPct val="150000"/>
              </a:lnSpc>
            </a:pPr>
            <a:endParaRPr lang="ko-KR" altLang="en-US" sz="1050" dirty="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316660" cy="660429"/>
            <a:chOff x="1188881" y="351819"/>
            <a:chExt cx="2316660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2522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</a:t>
              </a:r>
              <a:r>
                <a:rPr lang="ko-KR" altLang="en-US" sz="1200" dirty="0"/>
                <a:t>프런트엔드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3166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홈기기 연동 제어</a:t>
              </a:r>
            </a:p>
          </p:txBody>
        </p:sp>
      </p:grpSp>
      <p:pic>
        <p:nvPicPr>
          <p:cNvPr id="16" name="Google Shape;103;p20">
            <a:extLst>
              <a:ext uri="{FF2B5EF4-FFF2-40B4-BE49-F238E27FC236}">
                <a16:creationId xmlns:a16="http://schemas.microsoft.com/office/drawing/2014/main" id="{974E66F4-856A-F541-A2CE-F0F3937AF7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7761" y="1722475"/>
            <a:ext cx="2439343" cy="4019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296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363185" y="2373958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Profile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63185" y="3106625"/>
            <a:ext cx="4178535" cy="21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개인 정보 수정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알림 설정</a:t>
            </a:r>
            <a:endParaRPr lang="en-US" altLang="ko-KR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쾌적모드 실행 시 상단바에 아이콘 설정할지</a:t>
            </a:r>
            <a:endParaRPr lang="en-US" altLang="ko-KR" sz="14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기기 오작동 발생 시 보고받을지</a:t>
            </a:r>
            <a:endParaRPr lang="en-US" altLang="ko-KR" sz="14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595959"/>
                </a:solidFill>
                <a:latin typeface="Arial" panose="020B0604020202020204" pitchFamily="34" charset="0"/>
              </a:rPr>
              <a:t>- </a:t>
            </a:r>
            <a:r>
              <a:rPr lang="ko-KR" alt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온습도 수동 설정 시 쾌적모드 실행 요청 받을지</a:t>
            </a:r>
          </a:p>
          <a:p>
            <a:pPr algn="just">
              <a:lnSpc>
                <a:spcPct val="150000"/>
              </a:lnSpc>
            </a:pPr>
            <a:endParaRPr lang="ko-KR" altLang="en-US" sz="1050" dirty="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252266" cy="660429"/>
            <a:chOff x="1188881" y="351819"/>
            <a:chExt cx="125226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2522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</a:t>
              </a:r>
              <a:r>
                <a:rPr lang="ko-KR" altLang="en-US" sz="1200" dirty="0"/>
                <a:t>프런트엔드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관리</a:t>
              </a:r>
            </a:p>
          </p:txBody>
        </p:sp>
      </p:grpSp>
      <p:pic>
        <p:nvPicPr>
          <p:cNvPr id="16" name="Google Shape;110;p21">
            <a:extLst>
              <a:ext uri="{FF2B5EF4-FFF2-40B4-BE49-F238E27FC236}">
                <a16:creationId xmlns:a16="http://schemas.microsoft.com/office/drawing/2014/main" id="{E5F48BE1-3D72-148E-A450-8599DED3EE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17021" y="1722479"/>
            <a:ext cx="2479732" cy="40191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6390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6819097" y="168528"/>
            <a:ext cx="5342392" cy="6447919"/>
            <a:chOff x="6181143" y="583198"/>
            <a:chExt cx="5342392" cy="6447919"/>
          </a:xfrm>
        </p:grpSpPr>
        <p:sp>
          <p:nvSpPr>
            <p:cNvPr id="4" name="TextBox 3"/>
            <p:cNvSpPr txBox="1"/>
            <p:nvPr/>
          </p:nvSpPr>
          <p:spPr>
            <a:xfrm>
              <a:off x="7825087" y="583198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1300" b="0" i="0" u="none" strike="noStrike" kern="1200" cap="none" spc="-150" normalizeH="0" baseline="0" noProof="0" dirty="0">
                  <a:ln>
                    <a:noFill/>
                  </a:ln>
                  <a:solidFill>
                    <a:srgbClr val="1097D0">
                      <a:alpha val="20000"/>
                    </a:srgbClr>
                  </a:solidFill>
                  <a:effectLst/>
                  <a:uLnTx/>
                  <a:uFillTx/>
                  <a:latin typeface="Arial"/>
                  <a:ea typeface="+mj-ea"/>
                  <a:cs typeface="+mn-cs"/>
                </a:rPr>
                <a:t>A</a:t>
              </a:r>
              <a:endParaRPr kumimoji="0" lang="ko-KR" altLang="en-US" sz="41300" b="0" i="0" u="none" strike="noStrike" kern="1200" cap="none" spc="-150" normalizeH="0" baseline="0" noProof="0" dirty="0">
                <a:ln>
                  <a:noFill/>
                </a:ln>
                <a:solidFill>
                  <a:srgbClr val="1097D0">
                    <a:alpha val="20000"/>
                  </a:srgbClr>
                </a:solidFill>
                <a:effectLst/>
                <a:uLnTx/>
                <a:uFillTx/>
                <a:latin typeface="Arial"/>
                <a:ea typeface="+mj-ea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81143" y="583198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13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A7D87">
                      <a:alpha val="60000"/>
                    </a:srgbClr>
                  </a:solidFill>
                  <a:effectLst/>
                  <a:uLnTx/>
                  <a:uFillTx/>
                  <a:latin typeface="Arial"/>
                  <a:ea typeface="+mj-ea"/>
                  <a:cs typeface="+mn-cs"/>
                </a:rPr>
                <a:t>A</a:t>
              </a:r>
              <a:endParaRPr kumimoji="0" lang="ko-KR" altLang="en-US" sz="41300" b="0" i="0" u="none" strike="noStrike" kern="1200" cap="none" spc="-150" normalizeH="0" baseline="0" noProof="0" dirty="0">
                <a:ln>
                  <a:noFill/>
                </a:ln>
                <a:solidFill>
                  <a:srgbClr val="FA7D87">
                    <a:alpha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+mn-cs"/>
              </a:rPr>
              <a:t>004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150" dirty="0">
                <a:solidFill>
                  <a:srgbClr val="5D5B5B"/>
                </a:solidFill>
                <a:latin typeface="나눔스퀘어라운드 Regular"/>
              </a:rPr>
              <a:t>백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라운드 Regular"/>
                <a:cs typeface="+mn-cs"/>
              </a:rPr>
              <a:t>엔드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284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88881" y="351819"/>
            <a:ext cx="2598788" cy="660429"/>
            <a:chOff x="1188881" y="351819"/>
            <a:chExt cx="2598788" cy="660429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</a:t>
              </a:r>
              <a:r>
                <a:rPr lang="ko-KR" altLang="en-US" sz="1200" dirty="0"/>
                <a:t>백엔드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25987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백엔드 시스템 설계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561611" y="1659671"/>
            <a:ext cx="4840178" cy="4324351"/>
            <a:chOff x="3222624" y="1597024"/>
            <a:chExt cx="4840178" cy="4324351"/>
          </a:xfrm>
        </p:grpSpPr>
        <p:sp>
          <p:nvSpPr>
            <p:cNvPr id="2" name="타원 1"/>
            <p:cNvSpPr/>
            <p:nvPr/>
          </p:nvSpPr>
          <p:spPr>
            <a:xfrm>
              <a:off x="3222624" y="1597024"/>
              <a:ext cx="2809875" cy="280987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5252927" y="1597025"/>
              <a:ext cx="2809875" cy="2809875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4314660" y="3111500"/>
              <a:ext cx="2809875" cy="2809875"/>
            </a:xfrm>
            <a:prstGeom prst="ellipse">
              <a:avLst/>
            </a:prstGeom>
            <a:solidFill>
              <a:schemeClr val="accent3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780094" y="2864553"/>
            <a:ext cx="3217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/>
                </a:solidFill>
              </a:rPr>
              <a:t>Data Management System</a:t>
            </a:r>
            <a:endParaRPr lang="ko-KR" alt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4114" y="2864553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0" i="0" u="none" strike="noStrike" dirty="0">
                <a:solidFill>
                  <a:srgbClr val="5D5B5B"/>
                </a:solidFill>
                <a:effectLst/>
                <a:latin typeface="Arial" panose="020B0604020202020204" pitchFamily="34" charset="0"/>
              </a:rPr>
              <a:t>Device Management System</a:t>
            </a:r>
            <a:endParaRPr lang="en-US" altLang="ko-KR" sz="2000" b="0" dirty="0"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4320" y="5762375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5D5B5B"/>
                </a:solidFill>
                <a:effectLst/>
                <a:latin typeface="Arial" panose="020B0604020202020204" pitchFamily="34" charset="0"/>
              </a:rPr>
              <a:t>Rule Management System</a:t>
            </a:r>
            <a:endParaRPr lang="ko-KR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41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24"/>
          <p:cNvGrpSpPr/>
          <p:nvPr/>
        </p:nvGrpSpPr>
        <p:grpSpPr>
          <a:xfrm>
            <a:off x="1096393" y="1892577"/>
            <a:ext cx="9999213" cy="2541208"/>
            <a:chOff x="1096393" y="2530533"/>
            <a:chExt cx="9999213" cy="2541208"/>
          </a:xfrm>
        </p:grpSpPr>
        <p:sp>
          <p:nvSpPr>
            <p:cNvPr id="421" name="Google Shape;421;p24"/>
            <p:cNvSpPr/>
            <p:nvPr/>
          </p:nvSpPr>
          <p:spPr>
            <a:xfrm rot="2700000">
              <a:off x="1468544" y="2902689"/>
              <a:ext cx="1796902" cy="1796902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4"/>
            <p:cNvSpPr/>
            <p:nvPr/>
          </p:nvSpPr>
          <p:spPr>
            <a:xfrm rot="2700000">
              <a:off x="5197549" y="2902687"/>
              <a:ext cx="1796902" cy="1796902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4"/>
            <p:cNvSpPr/>
            <p:nvPr/>
          </p:nvSpPr>
          <p:spPr>
            <a:xfrm rot="2700000">
              <a:off x="8926554" y="2902684"/>
              <a:ext cx="1796902" cy="1796902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24"/>
          <p:cNvSpPr txBox="1"/>
          <p:nvPr/>
        </p:nvSpPr>
        <p:spPr>
          <a:xfrm>
            <a:off x="1425323" y="2997140"/>
            <a:ext cx="186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IoT Service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4"/>
          <p:cNvSpPr txBox="1"/>
          <p:nvPr/>
        </p:nvSpPr>
        <p:spPr>
          <a:xfrm>
            <a:off x="5163693" y="2844740"/>
            <a:ext cx="1864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Backend System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4"/>
          <p:cNvSpPr txBox="1"/>
          <p:nvPr/>
        </p:nvSpPr>
        <p:spPr>
          <a:xfrm>
            <a:off x="8892698" y="2920940"/>
            <a:ext cx="186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Application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" name="Google Shape;427;p24"/>
          <p:cNvCxnSpPr/>
          <p:nvPr/>
        </p:nvCxnSpPr>
        <p:spPr>
          <a:xfrm>
            <a:off x="3790950" y="3144129"/>
            <a:ext cx="8858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28" name="Google Shape;428;p24"/>
          <p:cNvCxnSpPr/>
          <p:nvPr/>
        </p:nvCxnSpPr>
        <p:spPr>
          <a:xfrm>
            <a:off x="7524750" y="3163179"/>
            <a:ext cx="885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3" name="Google Shape;433;p24"/>
          <p:cNvSpPr txBox="1"/>
          <p:nvPr/>
        </p:nvSpPr>
        <p:spPr>
          <a:xfrm>
            <a:off x="1633874" y="2593605"/>
            <a:ext cx="14191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4" name="Google Shape;434;p24"/>
          <p:cNvCxnSpPr/>
          <p:nvPr/>
        </p:nvCxnSpPr>
        <p:spPr>
          <a:xfrm flipH="1">
            <a:off x="3790950" y="3144129"/>
            <a:ext cx="772800" cy="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35" name="Google Shape;435;p24"/>
          <p:cNvCxnSpPr/>
          <p:nvPr/>
        </p:nvCxnSpPr>
        <p:spPr>
          <a:xfrm flipH="1">
            <a:off x="7524750" y="3163179"/>
            <a:ext cx="772800" cy="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C02885E-64D7-C125-DA71-2B70D1661A07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2741D2-1E73-001E-03F0-E2842C3D0FEC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8B46E-FD8F-0D21-C4A1-C8281EB01D19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94DE12-714D-5E25-4022-40B741B1213D}"/>
              </a:ext>
            </a:extLst>
          </p:cNvPr>
          <p:cNvGrpSpPr/>
          <p:nvPr/>
        </p:nvGrpSpPr>
        <p:grpSpPr>
          <a:xfrm>
            <a:off x="1188881" y="351819"/>
            <a:ext cx="2959465" cy="660429"/>
            <a:chOff x="1188881" y="351819"/>
            <a:chExt cx="2959465" cy="66042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8A407F-4D4B-F87A-5ADA-49EEBB98C3CC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</a:t>
              </a:r>
              <a:r>
                <a:rPr lang="ko-KR" altLang="en-US" sz="1200" dirty="0"/>
                <a:t>백엔드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5D12F4-867E-1134-4390-CDA62BCF1A75}"/>
                </a:ext>
              </a:extLst>
            </p:cNvPr>
            <p:cNvSpPr txBox="1"/>
            <p:nvPr/>
          </p:nvSpPr>
          <p:spPr>
            <a:xfrm>
              <a:off x="1188881" y="581361"/>
              <a:ext cx="29594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백엔드 시스템 의 역할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0" name="Google Shape;440;g12c2b9be5e3_0_4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1" name="Google Shape;441;g12c2b9be5e3_0_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2c2b9be5e3_0_4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3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2c2b9be5e3_0_4"/>
          <p:cNvSpPr txBox="1"/>
          <p:nvPr/>
        </p:nvSpPr>
        <p:spPr>
          <a:xfrm>
            <a:off x="1188875" y="505150"/>
            <a:ext cx="7176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Device Management System - Class Diagram</a:t>
            </a:r>
            <a:endParaRPr sz="2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g12c2b9be5e3_0_4"/>
          <p:cNvPicPr preferRelativeResize="0"/>
          <p:nvPr/>
        </p:nvPicPr>
        <p:blipFill rotWithShape="1">
          <a:blip r:embed="rId3">
            <a:alphaModFix/>
          </a:blip>
          <a:srcRect l="4397" t="9492" r="10546" b="22169"/>
          <a:stretch/>
        </p:blipFill>
        <p:spPr>
          <a:xfrm>
            <a:off x="490150" y="1526875"/>
            <a:ext cx="7783050" cy="4831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14B822E-0DC2-511A-CA7D-EE71AAB54536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7A148-E75E-6F44-C449-83DA38CEB680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DB9CB-2E1B-3D6C-8765-A1B37213D4F2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13A1-A92C-A506-83AD-8D3CE175C893}"/>
              </a:ext>
            </a:extLst>
          </p:cNvPr>
          <p:cNvSpPr txBox="1"/>
          <p:nvPr/>
        </p:nvSpPr>
        <p:spPr>
          <a:xfrm>
            <a:off x="1188881" y="351819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004 </a:t>
            </a:r>
            <a:r>
              <a:rPr lang="ko-KR" altLang="en-US" sz="1200" dirty="0"/>
              <a:t>백엔드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oogle Shape;449;g12c2b9be5e3_0_25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0" name="Google Shape;450;g12c2b9be5e3_0_2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12c2b9be5e3_0_25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4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12c2b9be5e3_0_25"/>
          <p:cNvSpPr txBox="1"/>
          <p:nvPr/>
        </p:nvSpPr>
        <p:spPr>
          <a:xfrm>
            <a:off x="1188875" y="505150"/>
            <a:ext cx="7176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Device Management System - Sequence Diagram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g12c2b9be5e3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50" y="1358175"/>
            <a:ext cx="6722825" cy="518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F0DDA4C-7DEE-F6FF-CA1A-A5932762513D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F74D31-63B3-C0EE-4ED1-58D550E1F397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930EFD-00DB-E08A-5D54-AA533D8A0F47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06B3A-74AD-046F-FEB4-ED747E4B5ECF}"/>
              </a:ext>
            </a:extLst>
          </p:cNvPr>
          <p:cNvSpPr txBox="1"/>
          <p:nvPr/>
        </p:nvSpPr>
        <p:spPr>
          <a:xfrm>
            <a:off x="1188881" y="351819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004 </a:t>
            </a:r>
            <a:r>
              <a:rPr lang="ko-KR" altLang="en-US" sz="1200" dirty="0"/>
              <a:t>백엔드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g12c2b9be5e3_0_37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9" name="Google Shape;459;g12c2b9be5e3_0_3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12c2b9be5e3_0_37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5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12c2b9be5e3_0_37"/>
          <p:cNvSpPr txBox="1"/>
          <p:nvPr/>
        </p:nvSpPr>
        <p:spPr>
          <a:xfrm>
            <a:off x="1188875" y="505150"/>
            <a:ext cx="7176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Data Management System - Class Diagram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g12c2b9be5e3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350" y="1780376"/>
            <a:ext cx="7176901" cy="378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A3AB32-401E-EC5A-E7E9-50BBE57BE3D9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FDD640-267F-4BAE-2F7F-B00BAF5017F2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7546A-05E9-184F-FFF5-D2E0F6DEDE3E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537980-BFF6-56CF-EDED-F5CC8A022B84}"/>
              </a:ext>
            </a:extLst>
          </p:cNvPr>
          <p:cNvSpPr txBox="1"/>
          <p:nvPr/>
        </p:nvSpPr>
        <p:spPr>
          <a:xfrm>
            <a:off x="1188881" y="351819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004 </a:t>
            </a:r>
            <a:r>
              <a:rPr lang="ko-KR" altLang="en-US" sz="1200" dirty="0"/>
              <a:t>백엔드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7" name="Google Shape;467;g12c2b9be5e3_0_45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8" name="Google Shape;468;g12c2b9be5e3_0_4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12c2b9be5e3_0_45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6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12c2b9be5e3_0_45"/>
          <p:cNvSpPr txBox="1"/>
          <p:nvPr/>
        </p:nvSpPr>
        <p:spPr>
          <a:xfrm>
            <a:off x="1188875" y="505150"/>
            <a:ext cx="7176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Data Management System - Sequence Diagram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g12c2b9be5e3_0_45"/>
          <p:cNvPicPr preferRelativeResize="0"/>
          <p:nvPr/>
        </p:nvPicPr>
        <p:blipFill rotWithShape="1">
          <a:blip r:embed="rId3">
            <a:alphaModFix/>
          </a:blip>
          <a:srcRect l="7808" t="11742" b="14451"/>
          <a:stretch/>
        </p:blipFill>
        <p:spPr>
          <a:xfrm>
            <a:off x="749350" y="1358176"/>
            <a:ext cx="7672351" cy="474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C35D16F-3427-7CE5-81AC-C6CAFEC76E5D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EDBDD-5ED9-9D1A-77E7-8185E3C4029F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5507E-1D88-053E-F916-AE083FC702B6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D8512B-C743-797C-59B2-B9F1D9B9E2C7}"/>
              </a:ext>
            </a:extLst>
          </p:cNvPr>
          <p:cNvSpPr txBox="1"/>
          <p:nvPr/>
        </p:nvSpPr>
        <p:spPr>
          <a:xfrm>
            <a:off x="1188881" y="351819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004 </a:t>
            </a:r>
            <a:r>
              <a:rPr lang="ko-KR" altLang="en-US" sz="1200" dirty="0"/>
              <a:t>백엔드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09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배경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6" name="Google Shape;476;g12c2b9be5e3_0_57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7" name="Google Shape;477;g12c2b9be5e3_0_5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12c2b9be5e3_0_57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7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12c2b9be5e3_0_57"/>
          <p:cNvSpPr txBox="1"/>
          <p:nvPr/>
        </p:nvSpPr>
        <p:spPr>
          <a:xfrm>
            <a:off x="1188875" y="505150"/>
            <a:ext cx="7176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Rule Management System - Class Diagram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g12c2b9be5e3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50" y="1480873"/>
            <a:ext cx="4810125" cy="44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12c2b9be5e3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400" y="964550"/>
            <a:ext cx="5333643" cy="561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AF9BA3E-C16C-2737-B906-80398676966A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D9F363-8171-ACFC-73F0-BBC74706BF38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E274B9-25EB-9B34-F370-998953E95B53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6C854D-9193-6D83-C031-291C711ABE12}"/>
              </a:ext>
            </a:extLst>
          </p:cNvPr>
          <p:cNvSpPr txBox="1"/>
          <p:nvPr/>
        </p:nvSpPr>
        <p:spPr>
          <a:xfrm>
            <a:off x="1188881" y="351819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004 </a:t>
            </a:r>
            <a:r>
              <a:rPr lang="ko-KR" altLang="en-US" sz="1200" dirty="0"/>
              <a:t>백엔드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6" name="Google Shape;486;g12c2b9be5e3_0_65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7" name="Google Shape;487;g12c2b9be5e3_0_6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12c2b9be5e3_0_65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8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12c2b9be5e3_0_65"/>
          <p:cNvSpPr txBox="1"/>
          <p:nvPr/>
        </p:nvSpPr>
        <p:spPr>
          <a:xfrm>
            <a:off x="1188875" y="505150"/>
            <a:ext cx="7176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Rule Management System - Sequence Diagram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g12c2b9be5e3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349" y="1167975"/>
            <a:ext cx="6511102" cy="524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E6F936B-F08D-F49A-B31A-334801E56938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2B995F-1F6C-1292-48BB-E280600971D7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F7210-93DE-3A8C-CE5E-31BD7545C4CD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270E9-9521-2218-3704-2E67680CFBEB}"/>
              </a:ext>
            </a:extLst>
          </p:cNvPr>
          <p:cNvSpPr txBox="1"/>
          <p:nvPr/>
        </p:nvSpPr>
        <p:spPr>
          <a:xfrm>
            <a:off x="1188881" y="351819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004 </a:t>
            </a:r>
            <a:r>
              <a:rPr lang="ko-KR" altLang="en-US" sz="1200" dirty="0"/>
              <a:t>백엔드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5" name="Google Shape;495;g12a7d4c2bbe_0_9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6" name="Google Shape;496;g12a7d4c2bbe_0_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12a7d4c2bbe_0_9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9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12a7d4c2bbe_0_9"/>
          <p:cNvSpPr txBox="1"/>
          <p:nvPr/>
        </p:nvSpPr>
        <p:spPr>
          <a:xfrm>
            <a:off x="1188875" y="505150"/>
            <a:ext cx="7176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ER database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g12a7d4c2bbe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14" y="1088350"/>
            <a:ext cx="7043737" cy="5617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D7FCB65-4689-906C-3651-17C2A27CBDB7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BDEF9A-BD61-3487-EB2A-5E2FBB644162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E6D7D-2DA1-2502-2326-989D98337325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35125-6AEC-A8E8-005C-578DBC24A65D}"/>
              </a:ext>
            </a:extLst>
          </p:cNvPr>
          <p:cNvSpPr txBox="1"/>
          <p:nvPr/>
        </p:nvSpPr>
        <p:spPr>
          <a:xfrm>
            <a:off x="1188881" y="351819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004 </a:t>
            </a:r>
            <a:r>
              <a:rPr lang="ko-KR" altLang="en-US" sz="1200" dirty="0"/>
              <a:t>백엔드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4" name="Google Shape;504;g12a7d4c2bbe_0_18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5" name="Google Shape;505;g12a7d4c2bbe_0_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2a7d4c2bbe_0_18"/>
          <p:cNvSpPr txBox="1"/>
          <p:nvPr/>
        </p:nvSpPr>
        <p:spPr>
          <a:xfrm>
            <a:off x="413946" y="323250"/>
            <a:ext cx="636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10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2a7d4c2bbe_0_18"/>
          <p:cNvSpPr txBox="1"/>
          <p:nvPr/>
        </p:nvSpPr>
        <p:spPr>
          <a:xfrm>
            <a:off x="1188875" y="505150"/>
            <a:ext cx="7176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ER database - User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g12a7d4c2bbe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24" y="1279875"/>
            <a:ext cx="5197649" cy="51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12a7d4c2bbe_0_18"/>
          <p:cNvSpPr txBox="1">
            <a:spLocks noGrp="1"/>
          </p:cNvSpPr>
          <p:nvPr>
            <p:ph type="body" idx="3"/>
          </p:nvPr>
        </p:nvSpPr>
        <p:spPr>
          <a:xfrm>
            <a:off x="6553200" y="1681163"/>
            <a:ext cx="5183100" cy="823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00"/>
              <a:t>User</a:t>
            </a:r>
            <a:endParaRPr sz="3300"/>
          </a:p>
        </p:txBody>
      </p:sp>
      <p:sp>
        <p:nvSpPr>
          <p:cNvPr id="510" name="Google Shape;510;g12a7d4c2bbe_0_18"/>
          <p:cNvSpPr txBox="1">
            <a:spLocks noGrp="1"/>
          </p:cNvSpPr>
          <p:nvPr>
            <p:ph type="body" idx="4"/>
          </p:nvPr>
        </p:nvSpPr>
        <p:spPr>
          <a:xfrm>
            <a:off x="6553200" y="2505075"/>
            <a:ext cx="5183100" cy="368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/>
              <a:t>Primary key</a:t>
            </a:r>
            <a:endParaRPr sz="2500" b="1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US" sz="2300"/>
              <a:t>ID</a:t>
            </a:r>
            <a:endParaRPr sz="2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300"/>
              <a:t>Address</a:t>
            </a:r>
            <a:endParaRPr sz="23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/>
              <a:t>Attribute</a:t>
            </a:r>
            <a:endParaRPr sz="2500" b="1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US" sz="2300"/>
              <a:t>Name</a:t>
            </a:r>
            <a:endParaRPr sz="2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300"/>
              <a:t>Age</a:t>
            </a:r>
            <a:endParaRPr sz="2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300"/>
              <a:t>Password</a:t>
            </a:r>
            <a:endParaRPr sz="23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30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47BE103-5921-429F-AC64-2EB536469566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4FF02D-63E1-2D93-59FD-5287971AE5F7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04359-6CC5-1806-ECAD-328674DCA25E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EA313-79C2-994D-E79B-6522CAF7F2DA}"/>
              </a:ext>
            </a:extLst>
          </p:cNvPr>
          <p:cNvSpPr txBox="1"/>
          <p:nvPr/>
        </p:nvSpPr>
        <p:spPr>
          <a:xfrm>
            <a:off x="1188881" y="351819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004 </a:t>
            </a:r>
            <a:r>
              <a:rPr lang="ko-KR" altLang="en-US" sz="1200" dirty="0"/>
              <a:t>백엔드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5" name="Google Shape;515;g12a7d4c2bbe_0_26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6" name="Google Shape;516;g12a7d4c2bbe_0_2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12a7d4c2bbe_0_26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12a7d4c2bbe_0_26"/>
          <p:cNvSpPr txBox="1"/>
          <p:nvPr/>
        </p:nvSpPr>
        <p:spPr>
          <a:xfrm>
            <a:off x="1188875" y="505150"/>
            <a:ext cx="7176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ER database - Health survey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12a7d4c2bbe_0_26"/>
          <p:cNvSpPr txBox="1"/>
          <p:nvPr/>
        </p:nvSpPr>
        <p:spPr>
          <a:xfrm>
            <a:off x="413946" y="323250"/>
            <a:ext cx="636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11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12a7d4c2bbe_0_26"/>
          <p:cNvSpPr txBox="1">
            <a:spLocks noGrp="1"/>
          </p:cNvSpPr>
          <p:nvPr>
            <p:ph type="body" idx="4294967295"/>
          </p:nvPr>
        </p:nvSpPr>
        <p:spPr>
          <a:xfrm>
            <a:off x="6553200" y="2505075"/>
            <a:ext cx="5183100" cy="368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/>
              <a:t>Primary key</a:t>
            </a:r>
            <a:endParaRPr sz="2500" b="1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US" sz="2300"/>
              <a:t>SNO</a:t>
            </a:r>
            <a:endParaRPr sz="23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/>
              <a:t>Attribute</a:t>
            </a:r>
            <a:endParaRPr sz="2500" b="1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US" sz="2300"/>
              <a:t>Eyes</a:t>
            </a:r>
            <a:endParaRPr sz="2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300"/>
              <a:t>Neck</a:t>
            </a:r>
            <a:endParaRPr sz="23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521" name="Google Shape;521;g12a7d4c2bbe_0_26"/>
          <p:cNvSpPr txBox="1"/>
          <p:nvPr/>
        </p:nvSpPr>
        <p:spPr>
          <a:xfrm>
            <a:off x="6553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3A3838"/>
                </a:solidFill>
              </a:rPr>
              <a:t>Health Survey</a:t>
            </a:r>
            <a:endParaRPr sz="3300" b="1">
              <a:solidFill>
                <a:srgbClr val="3A3838"/>
              </a:solidFill>
            </a:endParaRPr>
          </a:p>
        </p:txBody>
      </p:sp>
      <p:pic>
        <p:nvPicPr>
          <p:cNvPr id="522" name="Google Shape;522;g12a7d4c2bbe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25" y="1830450"/>
            <a:ext cx="5183100" cy="38309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83FE103-F186-7E1F-431F-D83E79611E46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C2C115-BD47-C1D3-2E89-72566A18B731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1B8EA3-7380-393C-057D-952F61B98D8F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D00C66-41D4-4406-E5F5-E7598575E18D}"/>
              </a:ext>
            </a:extLst>
          </p:cNvPr>
          <p:cNvSpPr txBox="1"/>
          <p:nvPr/>
        </p:nvSpPr>
        <p:spPr>
          <a:xfrm>
            <a:off x="1188881" y="351819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004 </a:t>
            </a:r>
            <a:r>
              <a:rPr lang="ko-KR" altLang="en-US" sz="1200" dirty="0"/>
              <a:t>백엔드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7" name="Google Shape;527;g12a7d4c2bbe_0_33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8" name="Google Shape;528;g12a7d4c2bbe_0_3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12a7d4c2bbe_0_33"/>
          <p:cNvSpPr txBox="1"/>
          <p:nvPr/>
        </p:nvSpPr>
        <p:spPr>
          <a:xfrm>
            <a:off x="490138" y="323244"/>
            <a:ext cx="25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12a7d4c2bbe_0_33"/>
          <p:cNvSpPr txBox="1"/>
          <p:nvPr/>
        </p:nvSpPr>
        <p:spPr>
          <a:xfrm>
            <a:off x="1188875" y="505150"/>
            <a:ext cx="7176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ER database - Temperature &amp; Humidity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12a7d4c2bbe_0_33"/>
          <p:cNvSpPr txBox="1"/>
          <p:nvPr/>
        </p:nvSpPr>
        <p:spPr>
          <a:xfrm>
            <a:off x="413946" y="323250"/>
            <a:ext cx="636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12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12a7d4c2bbe_0_33"/>
          <p:cNvSpPr txBox="1">
            <a:spLocks noGrp="1"/>
          </p:cNvSpPr>
          <p:nvPr>
            <p:ph type="body" idx="4294967295"/>
          </p:nvPr>
        </p:nvSpPr>
        <p:spPr>
          <a:xfrm>
            <a:off x="6553200" y="2505075"/>
            <a:ext cx="5183100" cy="368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/>
              <a:t>Primary key</a:t>
            </a:r>
            <a:endParaRPr sz="2500" b="1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US" sz="2300"/>
              <a:t>Date and Time</a:t>
            </a:r>
            <a:endParaRPr sz="23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/>
              <a:t>Attribute</a:t>
            </a:r>
            <a:endParaRPr sz="2500" b="1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US" sz="2300"/>
              <a:t>Temperature</a:t>
            </a:r>
            <a:endParaRPr sz="2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300"/>
              <a:t>Humidity</a:t>
            </a:r>
            <a:endParaRPr sz="23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533" name="Google Shape;533;g12a7d4c2bbe_0_33"/>
          <p:cNvSpPr txBox="1"/>
          <p:nvPr/>
        </p:nvSpPr>
        <p:spPr>
          <a:xfrm>
            <a:off x="6553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dk1"/>
                </a:solidFill>
              </a:rPr>
              <a:t>Temperature &amp; Humidity</a:t>
            </a:r>
            <a:endParaRPr sz="3300" b="1">
              <a:solidFill>
                <a:srgbClr val="3A3838"/>
              </a:solidFill>
            </a:endParaRPr>
          </a:p>
        </p:txBody>
      </p:sp>
      <p:pic>
        <p:nvPicPr>
          <p:cNvPr id="534" name="Google Shape;534;g12a7d4c2bbe_0_33"/>
          <p:cNvPicPr preferRelativeResize="0"/>
          <p:nvPr/>
        </p:nvPicPr>
        <p:blipFill rotWithShape="1">
          <a:blip r:embed="rId3">
            <a:alphaModFix/>
          </a:blip>
          <a:srcRect l="4335" t="4371" r="7004" b="6779"/>
          <a:stretch/>
        </p:blipFill>
        <p:spPr>
          <a:xfrm>
            <a:off x="985825" y="1993400"/>
            <a:ext cx="4623549" cy="337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7D8612B-7AE0-5C34-D4D2-8566E1FE0BA8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4E6BB4-600C-648D-3BA7-C9E99734D1BD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2A40C-A8AC-6DA6-571A-46F84E051197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2CB0D-8B8C-F3EC-370D-C8A326E94312}"/>
              </a:ext>
            </a:extLst>
          </p:cNvPr>
          <p:cNvSpPr txBox="1"/>
          <p:nvPr/>
        </p:nvSpPr>
        <p:spPr>
          <a:xfrm>
            <a:off x="1188881" y="351819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004 </a:t>
            </a:r>
            <a:r>
              <a:rPr lang="ko-KR" altLang="en-US" sz="1200" dirty="0"/>
              <a:t>백엔드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9" name="Google Shape;539;g12a7d4c2bbe_0_40"/>
          <p:cNvCxnSpPr/>
          <p:nvPr/>
        </p:nvCxnSpPr>
        <p:spPr>
          <a:xfrm>
            <a:off x="1188881" y="273124"/>
            <a:ext cx="10666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0" name="Google Shape;540;g12a7d4c2bbe_0_40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7BB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12a7d4c2bbe_0_40"/>
          <p:cNvSpPr txBox="1"/>
          <p:nvPr/>
        </p:nvSpPr>
        <p:spPr>
          <a:xfrm>
            <a:off x="1188875" y="505150"/>
            <a:ext cx="7176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ER database - Device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12a7d4c2bbe_0_40"/>
          <p:cNvSpPr txBox="1"/>
          <p:nvPr/>
        </p:nvSpPr>
        <p:spPr>
          <a:xfrm>
            <a:off x="413946" y="323250"/>
            <a:ext cx="636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13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12a7d4c2bbe_0_40"/>
          <p:cNvSpPr txBox="1">
            <a:spLocks noGrp="1"/>
          </p:cNvSpPr>
          <p:nvPr>
            <p:ph type="body" idx="4294967295"/>
          </p:nvPr>
        </p:nvSpPr>
        <p:spPr>
          <a:xfrm>
            <a:off x="6553200" y="2505075"/>
            <a:ext cx="5183100" cy="420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/>
              <a:t>Primary key</a:t>
            </a:r>
            <a:endParaRPr sz="2500" b="1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US" sz="2300"/>
              <a:t>Home Device</a:t>
            </a:r>
            <a:endParaRPr sz="23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/>
              <a:t>Attribute</a:t>
            </a:r>
            <a:endParaRPr sz="2500" b="1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US" sz="2300"/>
              <a:t>Smart Thermometer and Hygrometer</a:t>
            </a:r>
            <a:endParaRPr sz="2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300"/>
              <a:t>Air Conditioner</a:t>
            </a:r>
            <a:endParaRPr sz="2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300"/>
              <a:t>Heater</a:t>
            </a:r>
            <a:endParaRPr sz="2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300"/>
              <a:t>Humidifier</a:t>
            </a:r>
            <a:endParaRPr sz="2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300"/>
              <a:t>Dehumidifier</a:t>
            </a:r>
            <a:endParaRPr sz="2300"/>
          </a:p>
        </p:txBody>
      </p:sp>
      <p:sp>
        <p:nvSpPr>
          <p:cNvPr id="544" name="Google Shape;544;g12a7d4c2bbe_0_40"/>
          <p:cNvSpPr txBox="1"/>
          <p:nvPr/>
        </p:nvSpPr>
        <p:spPr>
          <a:xfrm>
            <a:off x="6553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3A3838"/>
                </a:solidFill>
              </a:rPr>
              <a:t>Device</a:t>
            </a:r>
            <a:endParaRPr sz="3300" b="1">
              <a:solidFill>
                <a:srgbClr val="3A3838"/>
              </a:solidFill>
            </a:endParaRPr>
          </a:p>
        </p:txBody>
      </p:sp>
      <p:pic>
        <p:nvPicPr>
          <p:cNvPr id="545" name="Google Shape;545;g12a7d4c2bbe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25" y="1016725"/>
            <a:ext cx="5110174" cy="52936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0E6D6B8-601F-9AB0-C41C-5683815D9E33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78831B-5347-F6FC-E556-B1675FD6B861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BED996-2223-A9CA-9B05-59FC69E96435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0F372D-2AD4-6A11-E882-E51FA56B5121}"/>
              </a:ext>
            </a:extLst>
          </p:cNvPr>
          <p:cNvSpPr txBox="1"/>
          <p:nvPr/>
        </p:nvSpPr>
        <p:spPr>
          <a:xfrm>
            <a:off x="1188881" y="351819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004 </a:t>
            </a:r>
            <a:r>
              <a:rPr lang="ko-KR" altLang="en-US" sz="1200" dirty="0"/>
              <a:t>백엔드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883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005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기대효과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003089" y="1228725"/>
            <a:ext cx="5276850" cy="527685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7766452" y="3287047"/>
            <a:ext cx="2986715" cy="2663195"/>
            <a:chOff x="102324" y="3738357"/>
            <a:chExt cx="2986715" cy="2663195"/>
          </a:xfrm>
        </p:grpSpPr>
        <p:sp>
          <p:nvSpPr>
            <p:cNvPr id="31" name="TextBox 30"/>
            <p:cNvSpPr txBox="1"/>
            <p:nvPr/>
          </p:nvSpPr>
          <p:spPr>
            <a:xfrm>
              <a:off x="102324" y="3738357"/>
              <a:ext cx="29867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2"/>
                  </a:solidFill>
                </a:rPr>
                <a:t>건강</a:t>
              </a:r>
              <a:r>
                <a:rPr lang="en-US" altLang="ko-KR" sz="2400" dirty="0">
                  <a:solidFill>
                    <a:schemeClr val="tx2"/>
                  </a:solidFill>
                </a:rPr>
                <a:t>, </a:t>
              </a:r>
              <a:r>
                <a:rPr lang="ko-KR" altLang="en-US" sz="2400" dirty="0">
                  <a:solidFill>
                    <a:schemeClr val="tx2"/>
                  </a:solidFill>
                </a:rPr>
                <a:t>가장 중요한 것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2325" y="4231727"/>
              <a:ext cx="2986714" cy="216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2">
                      <a:lumMod val="75000"/>
                    </a:schemeClr>
                  </a:solidFill>
                </a:rPr>
                <a:t>These adjectives refer to a state of good physical health. Healthy stresses the absence of disease or infirmity and is used of whole organisms as well as their parts: a healthy baby; flossed daily to promote healthy gums. Wholesome suggests a state of good health associated with youthful vitality or clean living: "In truth, a wholesome, ruddy, blooming creature she was" (Harriet Beecher Stowe).</a:t>
              </a:r>
            </a:p>
            <a:p>
              <a:r>
                <a:rPr lang="en-US" altLang="ko-KR" sz="900" dirty="0">
                  <a:solidFill>
                    <a:schemeClr val="bg2">
                      <a:lumMod val="75000"/>
                    </a:schemeClr>
                  </a:solidFill>
                </a:rPr>
                <a:t>Healthy and wholesome are often extended to conditions or choices deemed conducive to good health: a healthy lifestyle; wholesome foods. Sound emphasizes freedom from injury, imperfection, or impairment: "The man with the toothache thinks everyone happy whose teeth are sound" (George Bernard Shaw).</a:t>
              </a:r>
              <a:endParaRPr lang="ko-KR" altLang="en-US" sz="9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188881" y="351819"/>
            <a:ext cx="1673856" cy="660429"/>
            <a:chOff x="1188881" y="351819"/>
            <a:chExt cx="1673856" cy="660429"/>
          </a:xfrm>
        </p:grpSpPr>
        <p:sp>
          <p:nvSpPr>
            <p:cNvPr id="22" name="TextBox 21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005 </a:t>
              </a:r>
              <a:r>
                <a:rPr lang="ko-KR" altLang="en-US" sz="1200" dirty="0"/>
                <a:t>기대효과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88881" y="581361"/>
              <a:ext cx="1673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건강 지키기</a:t>
              </a:r>
            </a:p>
          </p:txBody>
        </p:sp>
      </p:grpSp>
      <p:pic>
        <p:nvPicPr>
          <p:cNvPr id="11" name="그림 10" descr="농구공을 들고 있는 아버지와 아들">
            <a:extLst>
              <a:ext uri="{FF2B5EF4-FFF2-40B4-BE49-F238E27FC236}">
                <a16:creationId xmlns:a16="http://schemas.microsoft.com/office/drawing/2014/main" id="{1EFBE14E-BF10-4769-B3D9-D52546BC24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8" r="16467"/>
          <a:stretch/>
        </p:blipFill>
        <p:spPr>
          <a:xfrm>
            <a:off x="4434460" y="1967849"/>
            <a:ext cx="2420456" cy="2420457"/>
          </a:xfrm>
          <a:prstGeom prst="ellipse">
            <a:avLst/>
          </a:prstGeom>
        </p:spPr>
      </p:pic>
      <p:pic>
        <p:nvPicPr>
          <p:cNvPr id="5" name="그림 4" descr="실내에서 운동하는 남성">
            <a:extLst>
              <a:ext uri="{FF2B5EF4-FFF2-40B4-BE49-F238E27FC236}">
                <a16:creationId xmlns:a16="http://schemas.microsoft.com/office/drawing/2014/main" id="{AF5B0317-2E01-65FE-5E4F-5B5C37983D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3" r="20028"/>
          <a:stretch/>
        </p:blipFill>
        <p:spPr>
          <a:xfrm>
            <a:off x="3461018" y="3632017"/>
            <a:ext cx="2360991" cy="2420457"/>
          </a:xfrm>
          <a:prstGeom prst="ellipse">
            <a:avLst/>
          </a:prstGeom>
        </p:spPr>
      </p:pic>
      <p:pic>
        <p:nvPicPr>
          <p:cNvPr id="7" name="그림 6" descr="노는 아이들">
            <a:extLst>
              <a:ext uri="{FF2B5EF4-FFF2-40B4-BE49-F238E27FC236}">
                <a16:creationId xmlns:a16="http://schemas.microsoft.com/office/drawing/2014/main" id="{B19BA0A0-B5BC-B40E-7D54-F682556B8F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0" r="7605"/>
          <a:stretch/>
        </p:blipFill>
        <p:spPr>
          <a:xfrm>
            <a:off x="2523479" y="1967848"/>
            <a:ext cx="2369881" cy="24204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5133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소파, 생활, 실내, 벽이(가) 표시된 사진&#10;&#10;자동 생성된 설명">
            <a:extLst>
              <a:ext uri="{FF2B5EF4-FFF2-40B4-BE49-F238E27FC236}">
                <a16:creationId xmlns:a16="http://schemas.microsoft.com/office/drawing/2014/main" id="{45AF6F60-DF35-9EF1-79FD-071B6A1DA3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1" r="586" b="160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480493" y="527500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051986" y="2257761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753543" y="720100"/>
            <a:ext cx="26152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Listen up everyone there's something wrong We got the answers in our sights now But somehow still we struggle along Looking for solutions in a threatening sky, But we never get an answer Just a chorus of voices wondering why We're stuck here without a peaceful day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It's a promise in the night I'll be okay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The superlative is telling me that help is on the way Won't someone tell me how will I make it through today Looking towards the future and all I can see Is the next generation looking back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With pity on me Hunting for some insight or mean to change But do we have the will to or will our</a:t>
            </a:r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Future look the same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275968" y="2008261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20053" y="2008261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0" b="1" dirty="0">
                <a:solidFill>
                  <a:schemeClr val="bg1"/>
                </a:solidFill>
                <a:latin typeface="Arial"/>
              </a:rPr>
              <a:t>자</a:t>
            </a:r>
            <a:r>
              <a:rPr lang="ko-KR" altLang="en-US" sz="8000" b="1" dirty="0">
                <a:solidFill>
                  <a:srgbClr val="EF8F96"/>
                </a:solidFill>
                <a:latin typeface="Arial"/>
              </a:rPr>
              <a:t>동화</a:t>
            </a:r>
            <a:endParaRPr kumimoji="0" lang="ko-KR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EF8F96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E0C228C-7092-5D89-94B9-97252B15CF4E}"/>
              </a:ext>
            </a:extLst>
          </p:cNvPr>
          <p:cNvCxnSpPr/>
          <p:nvPr/>
        </p:nvCxnSpPr>
        <p:spPr>
          <a:xfrm>
            <a:off x="1086898" y="6593645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DE1528-FDF4-141D-8D3E-A1B695B2132B}"/>
              </a:ext>
            </a:extLst>
          </p:cNvPr>
          <p:cNvSpPr/>
          <p:nvPr/>
        </p:nvSpPr>
        <p:spPr>
          <a:xfrm>
            <a:off x="212025" y="5930174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D6927-B736-CD5B-26E2-D7E7EFA518CB}"/>
              </a:ext>
            </a:extLst>
          </p:cNvPr>
          <p:cNvSpPr txBox="1"/>
          <p:nvPr/>
        </p:nvSpPr>
        <p:spPr>
          <a:xfrm>
            <a:off x="436349" y="6008870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7930870-F0CF-053F-A88F-5B87DA03251C}"/>
              </a:ext>
            </a:extLst>
          </p:cNvPr>
          <p:cNvGrpSpPr/>
          <p:nvPr/>
        </p:nvGrpSpPr>
        <p:grpSpPr>
          <a:xfrm>
            <a:off x="1144050" y="5930174"/>
            <a:ext cx="1109599" cy="660429"/>
            <a:chOff x="1188881" y="351819"/>
            <a:chExt cx="1109599" cy="660429"/>
          </a:xfrm>
          <a:solidFill>
            <a:srgbClr val="B8BCBB"/>
          </a:solidFill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8C30F1-E7BD-8593-4814-E7AC7660FD46}"/>
                </a:ext>
              </a:extLst>
            </p:cNvPr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005 </a:t>
              </a:r>
              <a:r>
                <a:rPr lang="ko-KR" altLang="en-US" sz="1200" dirty="0">
                  <a:solidFill>
                    <a:schemeClr val="bg1"/>
                  </a:solidFill>
                </a:rPr>
                <a:t>기대효과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FE3AD6-1911-EB50-5A97-5E0FB3368B5D}"/>
                </a:ext>
              </a:extLst>
            </p:cNvPr>
            <p:cNvSpPr txBox="1"/>
            <p:nvPr/>
          </p:nvSpPr>
          <p:spPr>
            <a:xfrm>
              <a:off x="1188881" y="581361"/>
              <a:ext cx="1109599" cy="430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</a:rPr>
                <a:t>자동화</a:t>
              </a:r>
              <a:r>
                <a:rPr lang="ko-KR" altLang="en-US" sz="2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662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749440" y="4799311"/>
            <a:ext cx="3413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무더위와 장마가 있는 여름에는 더위와 높은 습도 등으로 생리기능에 이상이 생겨 몸의 면역력이 깨지기 쉽고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,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기력이 없어져서 쉽게 피로해 지기도 한다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.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또한 세균 등의 미생물의 번식이 활발해져 식중독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,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비브리오 패혈증 등의 각종 여름철 질병에 노출되기 쉽다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. 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더워서 에어콘을 하루 종일 틀어 </a:t>
            </a:r>
            <a:r>
              <a:rPr lang="ko-KR" altLang="en-US" sz="900" b="0" i="0" dirty="0" err="1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놓다가는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 냉방병에 걸릴 수도 있고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,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더운 곳에서 지속적인 노출이 되면 일사병에 걸리기도 한다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.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또 여름철에 유행하는 유행성 결막염은 전염성이 강해서 조심해야 한다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. 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uLnTx/>
                <a:uFillTx/>
                <a:latin typeface="Roboto" panose="020B0604020202020204" pitchFamily="2" charset="0"/>
                <a:cs typeface="+mn-cs"/>
              </a:rPr>
              <a:t>출처</a:t>
            </a:r>
            <a:r>
              <a:rPr kumimoji="0" lang="en-US" altLang="ko-KR" sz="90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uLnTx/>
                <a:uFillTx/>
                <a:latin typeface="Roboto" panose="020B0604020202020204" pitchFamily="2" charset="0"/>
                <a:cs typeface="+mn-cs"/>
              </a:rPr>
              <a:t>: </a:t>
            </a:r>
            <a:r>
              <a:rPr kumimoji="0" lang="ko-KR" altLang="en-US" sz="90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uLnTx/>
                <a:uFillTx/>
                <a:latin typeface="Roboto" panose="020B0604020202020204" pitchFamily="2" charset="0"/>
                <a:cs typeface="+mn-cs"/>
              </a:rPr>
              <a:t>케미컬 뉴스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13807" y="4203414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D5B5B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질병 위험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92740" y="4799311"/>
            <a:ext cx="341370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외신 보도를 종합하면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,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영국 </a:t>
            </a:r>
            <a:r>
              <a:rPr lang="ko-KR" altLang="en-US" sz="900" b="0" i="0" dirty="0" err="1">
                <a:solidFill>
                  <a:srgbClr val="222222"/>
                </a:solidFill>
                <a:effectLst/>
                <a:latin typeface="ChosunGothic"/>
              </a:rPr>
              <a:t>브리스톨대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 에어로졸 연구센터는 최근 호흡기를 떠난 코로나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19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바이러스의 감염 패턴을 시뮬레이션으로 분석한 연구 결과를 공개했다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.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그 결과 공기 중에 뿌려진 코로나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19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바이러스 입자가 건조한 환경에선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5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초 이내에 감염력이 절반 이하로 떨어지며 길어도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20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분이 지나면 감염력이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10%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까지 줄어드는 것으로 나타났다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.</a:t>
            </a:r>
          </a:p>
          <a:p>
            <a:pPr algn="l"/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그 결과 바이러스가 공기 중에 퍼진 뒤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5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분 안에 대부분의 감염능력을 잃고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20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분이 지나면 감염능력의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90%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가 사라지는 것으로 나타났다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.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대기 온도는 바이러스 확산에 영향을 끼치지 않았지만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,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습도는 상당한 영향을 끼치는 것으로 조사됐다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.</a:t>
            </a:r>
          </a:p>
          <a:p>
            <a:pPr algn="l"/>
            <a:r>
              <a:rPr lang="ko-KR" altLang="en-US" sz="900" dirty="0">
                <a:solidFill>
                  <a:srgbClr val="222222"/>
                </a:solidFill>
                <a:latin typeface="ChosunGothic"/>
              </a:rPr>
              <a:t>출처</a:t>
            </a:r>
            <a:r>
              <a:rPr lang="en-US" altLang="ko-KR" sz="900" dirty="0">
                <a:solidFill>
                  <a:srgbClr val="222222"/>
                </a:solidFill>
                <a:latin typeface="ChosunGothic"/>
              </a:rPr>
              <a:t>: </a:t>
            </a:r>
            <a:r>
              <a:rPr lang="ko-KR" altLang="en-US" sz="900" dirty="0" err="1">
                <a:solidFill>
                  <a:srgbClr val="222222"/>
                </a:solidFill>
                <a:latin typeface="ChosunGothic"/>
              </a:rPr>
              <a:t>조선비즈</a:t>
            </a:r>
            <a:endParaRPr lang="en-US" altLang="ko-KR" sz="900" b="0" i="0" dirty="0">
              <a:solidFill>
                <a:srgbClr val="222222"/>
              </a:solidFill>
              <a:effectLst/>
              <a:latin typeface="ChosunGothic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103220" y="4203414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D5B5B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코로나 예방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988440" y="4799311"/>
            <a:ext cx="341370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신생아 시기엔 환경 변화에 민감합니다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.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특히 온도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·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습도 조절이 중요합니다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.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보통은 여름철에는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25~26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도 정도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,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겨울철에는 그보다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1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도 정도 낮게 맞춰 주면 됩니다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.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그 이유는 신생아 시기엔 체온조절을 스스로 하기가 어려워 주변 온도에 신생아 체온이 영향을 받기 때문입니다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.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다시 말해서 주변 온도가 올라가면 탈수열이 발생할 수 있으며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,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주변 온도가 지나치게 내려가면 </a:t>
            </a:r>
            <a:r>
              <a:rPr lang="ko-KR" altLang="en-US" sz="900" b="0" i="0" dirty="0" err="1">
                <a:solidFill>
                  <a:srgbClr val="222222"/>
                </a:solidFill>
                <a:effectLst/>
                <a:latin typeface="ChosunGothic"/>
              </a:rPr>
              <a:t>저체온증이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 나타날 수도 있습니다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.</a:t>
            </a:r>
          </a:p>
          <a:p>
            <a:pPr algn="l"/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온도는 일정하게 유지하고 습도는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50%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이상으로 약간 높게 해줘야 합니다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.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신생아 시기엔 콧구멍도 작을 뿐만 아니라 </a:t>
            </a:r>
            <a:r>
              <a:rPr lang="ko-KR" altLang="en-US" sz="900" b="0" i="0" dirty="0" err="1">
                <a:solidFill>
                  <a:srgbClr val="222222"/>
                </a:solidFill>
                <a:effectLst/>
                <a:latin typeface="ChosunGothic"/>
              </a:rPr>
              <a:t>코막힘이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 자주 발생하기 때문에 습도를 올려야 </a:t>
            </a:r>
            <a:r>
              <a:rPr lang="ko-KR" altLang="en-US" sz="900" b="0" i="0" dirty="0" err="1">
                <a:solidFill>
                  <a:srgbClr val="222222"/>
                </a:solidFill>
                <a:effectLst/>
                <a:latin typeface="ChosunGothic"/>
              </a:rPr>
              <a:t>코막힘을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ChosunGothic"/>
              </a:rPr>
              <a:t> 예방할 수 있습니다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ChosunGothic"/>
              </a:rPr>
              <a:t>. </a:t>
            </a:r>
          </a:p>
          <a:p>
            <a:pPr algn="l"/>
            <a:r>
              <a:rPr lang="ko-KR" altLang="en-US" sz="900" dirty="0">
                <a:solidFill>
                  <a:srgbClr val="222222"/>
                </a:solidFill>
                <a:latin typeface="ChosunGothic"/>
              </a:rPr>
              <a:t>출처</a:t>
            </a:r>
            <a:r>
              <a:rPr lang="en-US" altLang="ko-KR" sz="900" dirty="0">
                <a:solidFill>
                  <a:srgbClr val="222222"/>
                </a:solidFill>
                <a:latin typeface="ChosunGothic"/>
              </a:rPr>
              <a:t>: </a:t>
            </a:r>
            <a:r>
              <a:rPr lang="ko-KR" altLang="en-US" sz="900" dirty="0">
                <a:solidFill>
                  <a:srgbClr val="222222"/>
                </a:solidFill>
                <a:latin typeface="ChosunGothic"/>
              </a:rPr>
              <a:t>조선일보</a:t>
            </a:r>
            <a:endParaRPr lang="en-US" altLang="ko-KR" sz="900" b="0" i="0" dirty="0">
              <a:solidFill>
                <a:srgbClr val="222222"/>
              </a:solidFill>
              <a:effectLst/>
              <a:latin typeface="Chosun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645032" y="4203414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D5B5B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신생아에 영향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FFFFFF"/>
                </a:solidFill>
                <a:latin typeface="Arial"/>
              </a:rPr>
              <a:t>1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238113" cy="660429"/>
            <a:chOff x="1188881" y="351819"/>
            <a:chExt cx="223811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/>
                  <a:cs typeface="+mn-cs"/>
                </a:rPr>
                <a:t>001 </a:t>
              </a:r>
              <a:r>
                <a:rPr lang="ko-KR" altLang="en-US" sz="1200" dirty="0">
                  <a:solidFill>
                    <a:srgbClr val="3A3838"/>
                  </a:solidFill>
                  <a:latin typeface="Arial"/>
                </a:rPr>
                <a:t>배경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2381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/>
                  <a:cs typeface="+mn-cs"/>
                </a:rPr>
                <a:t>온습도의 중요성</a:t>
              </a:r>
            </a:p>
          </p:txBody>
        </p:sp>
      </p:grpSp>
      <p:pic>
        <p:nvPicPr>
          <p:cNvPr id="5" name="그래픽 4" descr="세균 단색으로 채워진">
            <a:extLst>
              <a:ext uri="{FF2B5EF4-FFF2-40B4-BE49-F238E27FC236}">
                <a16:creationId xmlns:a16="http://schemas.microsoft.com/office/drawing/2014/main" id="{343C79DD-84D1-5522-2F55-9C7868630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6500" y="1812087"/>
            <a:ext cx="2248100" cy="2248100"/>
          </a:xfrm>
          <a:prstGeom prst="rect">
            <a:avLst/>
          </a:prstGeom>
        </p:spPr>
      </p:pic>
      <p:pic>
        <p:nvPicPr>
          <p:cNvPr id="10" name="그래픽 9" descr="마스크 쓴 얼굴 단색으로 채워진">
            <a:extLst>
              <a:ext uri="{FF2B5EF4-FFF2-40B4-BE49-F238E27FC236}">
                <a16:creationId xmlns:a16="http://schemas.microsoft.com/office/drawing/2014/main" id="{405B2ECA-105E-E077-6EDC-E39C212D6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760" y="1812087"/>
            <a:ext cx="2248099" cy="2248099"/>
          </a:xfrm>
          <a:prstGeom prst="rect">
            <a:avLst/>
          </a:prstGeom>
        </p:spPr>
      </p:pic>
      <p:pic>
        <p:nvPicPr>
          <p:cNvPr id="12" name="그래픽 11" descr="기는 아기 윤곽선">
            <a:extLst>
              <a:ext uri="{FF2B5EF4-FFF2-40B4-BE49-F238E27FC236}">
                <a16:creationId xmlns:a16="http://schemas.microsoft.com/office/drawing/2014/main" id="{853E64B9-7445-1705-E826-1CA0C1B292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81480" y="1812085"/>
            <a:ext cx="2248099" cy="224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06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81207" y="3013501"/>
            <a:ext cx="3418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cs"/>
              </a:rPr>
              <a:t>감사합니다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563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차트 20"/>
          <p:cNvGraphicFramePr/>
          <p:nvPr>
            <p:extLst>
              <p:ext uri="{D42A27DB-BD31-4B8C-83A1-F6EECF244321}">
                <p14:modId xmlns:p14="http://schemas.microsoft.com/office/powerpoint/2010/main" val="120606131"/>
              </p:ext>
            </p:extLst>
          </p:nvPr>
        </p:nvGraphicFramePr>
        <p:xfrm>
          <a:off x="1095153" y="1828800"/>
          <a:ext cx="4907119" cy="3969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3" name="직선 연결선 22"/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381114" y="3100100"/>
            <a:ext cx="3172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Insert Title Here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81114" y="3832767"/>
            <a:ext cx="417853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2"/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050" dirty="0" err="1">
                <a:solidFill>
                  <a:schemeClr val="tx2"/>
                </a:solidFill>
              </a:rPr>
              <a:t>popularised</a:t>
            </a:r>
            <a:r>
              <a:rPr lang="en-US" altLang="ko-KR" sz="1050" dirty="0">
                <a:solidFill>
                  <a:schemeClr val="tx2"/>
                </a:solidFill>
              </a:rPr>
              <a:t> in the 1960s with the release of </a:t>
            </a:r>
            <a:r>
              <a:rPr lang="en-US" altLang="ko-KR" sz="1050" dirty="0" err="1">
                <a:solidFill>
                  <a:schemeClr val="tx2"/>
                </a:solidFill>
              </a:rPr>
              <a:t>Letraset</a:t>
            </a:r>
            <a:r>
              <a:rPr lang="en-US" altLang="ko-KR" sz="1050" dirty="0">
                <a:solidFill>
                  <a:schemeClr val="tx2"/>
                </a:solidFill>
              </a:rPr>
              <a:t> sheets containing Lorem Ipsum passages, and more recently with desktop publishing software like Aldus PageMaker including versions of Lorem Ipsum.</a:t>
            </a:r>
          </a:p>
          <a:p>
            <a:pPr algn="just"/>
            <a:endParaRPr lang="ko-KR" altLang="en-US" sz="1050" dirty="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59566" cy="660429"/>
            <a:chOff x="1188881" y="351819"/>
            <a:chExt cx="215956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소제목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1595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Insert Title Here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188881" y="351819"/>
            <a:ext cx="2159566" cy="660429"/>
            <a:chOff x="1188881" y="351819"/>
            <a:chExt cx="2159566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소제목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21595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Insert Title Here</a:t>
              </a:r>
              <a:endParaRPr lang="ko-KR" altLang="en-US" sz="2200" dirty="0"/>
            </a:p>
          </p:txBody>
        </p:sp>
      </p:grpSp>
      <p:sp>
        <p:nvSpPr>
          <p:cNvPr id="2" name="타원 1"/>
          <p:cNvSpPr/>
          <p:nvPr/>
        </p:nvSpPr>
        <p:spPr>
          <a:xfrm>
            <a:off x="1641318" y="2750847"/>
            <a:ext cx="1701210" cy="170121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075880" y="1868381"/>
            <a:ext cx="3330789" cy="3330789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715465" y="2337252"/>
            <a:ext cx="2528399" cy="252839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841231" y="2784974"/>
            <a:ext cx="1497602" cy="1497602"/>
          </a:xfrm>
          <a:prstGeom prst="ellipse">
            <a:avLst/>
          </a:prstGeom>
          <a:solidFill>
            <a:schemeClr val="accent3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974771" y="2784974"/>
            <a:ext cx="1497602" cy="1497602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1633874" y="5497697"/>
            <a:ext cx="88384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001076" y="3139786"/>
            <a:ext cx="1552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95%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85571" y="3247506"/>
            <a:ext cx="1159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72%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72915" y="3309062"/>
            <a:ext cx="981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43%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23360" y="3293899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36%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352762" y="3293899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36%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242453" y="5688503"/>
            <a:ext cx="12731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출처 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: XXX YYY ZZZ (2014)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8455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468544" y="2264728"/>
            <a:ext cx="9254912" cy="1796907"/>
            <a:chOff x="1468544" y="2902684"/>
            <a:chExt cx="9254912" cy="1796907"/>
          </a:xfrm>
        </p:grpSpPr>
        <p:sp>
          <p:nvSpPr>
            <p:cNvPr id="7" name="모서리가 둥근 직사각형 6"/>
            <p:cNvSpPr/>
            <p:nvPr/>
          </p:nvSpPr>
          <p:spPr>
            <a:xfrm rot="2700000">
              <a:off x="1468544" y="2902689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2700000">
              <a:off x="5197549" y="2902687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2700000">
              <a:off x="8926554" y="2902684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425323" y="3149540"/>
            <a:ext cx="186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Insert Title Here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63693" y="3149540"/>
            <a:ext cx="186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Insert Title Here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92698" y="3149540"/>
            <a:ext cx="186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Insert Title Here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790950" y="3144129"/>
            <a:ext cx="885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524750" y="3163179"/>
            <a:ext cx="885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45215" y="4613636"/>
            <a:ext cx="24923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2"/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book..</a:t>
            </a:r>
          </a:p>
          <a:p>
            <a:pPr algn="just"/>
            <a:endParaRPr lang="ko-KR" altLang="en-US" sz="1050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49809" y="4613636"/>
            <a:ext cx="24923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2"/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book..</a:t>
            </a:r>
          </a:p>
          <a:p>
            <a:pPr algn="just"/>
            <a:endParaRPr lang="ko-KR" altLang="en-US" sz="1050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54403" y="4613636"/>
            <a:ext cx="24923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2"/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book..</a:t>
            </a:r>
          </a:p>
          <a:p>
            <a:pPr algn="just"/>
            <a:endParaRPr lang="ko-KR" altLang="en-US" sz="1050" dirty="0">
              <a:solidFill>
                <a:schemeClr val="tx2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2159566" cy="660429"/>
            <a:chOff x="1188881" y="351819"/>
            <a:chExt cx="2159566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소제목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21595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Insert Title Here</a:t>
              </a:r>
              <a:endParaRPr lang="ko-KR" altLang="en-US" sz="22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633874" y="2593605"/>
            <a:ext cx="141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Step1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86428" y="2593605"/>
            <a:ext cx="141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Step2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115433" y="2582809"/>
            <a:ext cx="141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Step3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535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883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86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소제목을 입력하세요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75153" y="3090072"/>
            <a:ext cx="22140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Lorem Ipsum is simply dummy text</a:t>
            </a:r>
            <a:endParaRPr lang="ko-KR" altLang="en-US" sz="1050" dirty="0"/>
          </a:p>
        </p:txBody>
      </p: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555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88881" y="351819"/>
            <a:ext cx="2159566" cy="660429"/>
            <a:chOff x="1188881" y="351819"/>
            <a:chExt cx="2159566" cy="660429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소제목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21595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Insert Title Here</a:t>
              </a:r>
              <a:endParaRPr lang="ko-KR" altLang="en-US" sz="22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561611" y="1659671"/>
            <a:ext cx="4840178" cy="4324351"/>
            <a:chOff x="3222624" y="1597024"/>
            <a:chExt cx="4840178" cy="4324351"/>
          </a:xfrm>
        </p:grpSpPr>
        <p:sp>
          <p:nvSpPr>
            <p:cNvPr id="2" name="타원 1"/>
            <p:cNvSpPr/>
            <p:nvPr/>
          </p:nvSpPr>
          <p:spPr>
            <a:xfrm>
              <a:off x="3222624" y="1597024"/>
              <a:ext cx="2809875" cy="2809875"/>
            </a:xfrm>
            <a:prstGeom prst="ellipse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252927" y="1597025"/>
              <a:ext cx="2809875" cy="2809875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4314660" y="3111500"/>
              <a:ext cx="2809875" cy="2809875"/>
            </a:xfrm>
            <a:prstGeom prst="ellipse">
              <a:avLst/>
            </a:prstGeom>
            <a:solidFill>
              <a:schemeClr val="accent3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910152" y="3023885"/>
            <a:ext cx="2422458" cy="1555199"/>
            <a:chOff x="102324" y="3738357"/>
            <a:chExt cx="2422458" cy="1555199"/>
          </a:xfrm>
        </p:grpSpPr>
        <p:sp>
          <p:nvSpPr>
            <p:cNvPr id="14" name="TextBox 13"/>
            <p:cNvSpPr txBox="1"/>
            <p:nvPr/>
          </p:nvSpPr>
          <p:spPr>
            <a:xfrm>
              <a:off x="102324" y="3738357"/>
              <a:ext cx="24224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2"/>
                  </a:solidFill>
                </a:rPr>
                <a:t>Insert Title Here</a:t>
              </a:r>
              <a:endParaRPr lang="ko-KR" alt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325" y="4231727"/>
              <a:ext cx="2362992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900" dirty="0">
                  <a:solidFill>
                    <a:schemeClr val="tx2"/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  <a:endParaRPr lang="ko-KR" altLang="en-US" sz="9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49440" y="2401279"/>
            <a:ext cx="1978427" cy="1326657"/>
            <a:chOff x="93908" y="3859177"/>
            <a:chExt cx="1978427" cy="1326657"/>
          </a:xfrm>
        </p:grpSpPr>
        <p:sp>
          <p:nvSpPr>
            <p:cNvPr id="22" name="TextBox 21"/>
            <p:cNvSpPr txBox="1"/>
            <p:nvPr/>
          </p:nvSpPr>
          <p:spPr>
            <a:xfrm>
              <a:off x="93908" y="3859177"/>
              <a:ext cx="19784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Insert Title Here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2325" y="4231727"/>
              <a:ext cx="19484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>
                  <a:solidFill>
                    <a:schemeClr val="tx2"/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  <a:endParaRPr lang="ko-KR" altLang="en-US" sz="8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801611" y="4805050"/>
            <a:ext cx="1978427" cy="1326657"/>
            <a:chOff x="93908" y="3859177"/>
            <a:chExt cx="1978427" cy="1326657"/>
          </a:xfrm>
        </p:grpSpPr>
        <p:sp>
          <p:nvSpPr>
            <p:cNvPr id="25" name="TextBox 24"/>
            <p:cNvSpPr txBox="1"/>
            <p:nvPr/>
          </p:nvSpPr>
          <p:spPr>
            <a:xfrm>
              <a:off x="93908" y="3859177"/>
              <a:ext cx="19784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Insert Title Here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2325" y="4231727"/>
              <a:ext cx="19484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>
                  <a:solidFill>
                    <a:schemeClr val="tx2"/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  <a:endParaRPr lang="ko-KR" altLang="en-US" sz="800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2818764" y="2601334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856989" y="5005105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34972" y="3242226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5221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885771" y="1317900"/>
            <a:ext cx="2420456" cy="2420457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987737" y="2051254"/>
            <a:ext cx="2420456" cy="242045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572082" y="3427097"/>
            <a:ext cx="2420456" cy="2420457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253592" y="3427097"/>
            <a:ext cx="2420456" cy="242045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83806" y="2153717"/>
            <a:ext cx="2420456" cy="2420457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623307" y="4224132"/>
            <a:ext cx="2422458" cy="1555199"/>
            <a:chOff x="102324" y="3738357"/>
            <a:chExt cx="2422458" cy="1555199"/>
          </a:xfrm>
        </p:grpSpPr>
        <p:sp>
          <p:nvSpPr>
            <p:cNvPr id="17" name="TextBox 16"/>
            <p:cNvSpPr txBox="1"/>
            <p:nvPr/>
          </p:nvSpPr>
          <p:spPr>
            <a:xfrm>
              <a:off x="102324" y="3738357"/>
              <a:ext cx="24224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2"/>
                  </a:solidFill>
                </a:rPr>
                <a:t>Insert Title Here</a:t>
              </a:r>
              <a:endParaRPr lang="ko-KR" altLang="en-US" sz="2400" b="1" dirty="0">
                <a:solidFill>
                  <a:schemeClr val="tx2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325" y="4231727"/>
              <a:ext cx="2362992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900" dirty="0">
                  <a:solidFill>
                    <a:schemeClr val="tx2"/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  <a:endParaRPr lang="ko-KR" altLang="en-US" sz="9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585682" y="2483882"/>
            <a:ext cx="2422458" cy="1555199"/>
            <a:chOff x="102324" y="3738357"/>
            <a:chExt cx="2422458" cy="1555199"/>
          </a:xfrm>
        </p:grpSpPr>
        <p:sp>
          <p:nvSpPr>
            <p:cNvPr id="21" name="TextBox 20"/>
            <p:cNvSpPr txBox="1"/>
            <p:nvPr/>
          </p:nvSpPr>
          <p:spPr>
            <a:xfrm>
              <a:off x="102324" y="3738357"/>
              <a:ext cx="24224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2"/>
                  </a:solidFill>
                </a:rPr>
                <a:t>Insert Title Here</a:t>
              </a:r>
              <a:endParaRPr lang="ko-KR" altLang="en-US" sz="2400" b="1" dirty="0">
                <a:solidFill>
                  <a:schemeClr val="tx2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2325" y="4231727"/>
              <a:ext cx="2362992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900" dirty="0">
                  <a:solidFill>
                    <a:schemeClr val="tx2"/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  <a:endParaRPr lang="ko-KR" altLang="en-US" sz="900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188881" y="351819"/>
            <a:ext cx="2159566" cy="660429"/>
            <a:chOff x="1188881" y="351819"/>
            <a:chExt cx="2159566" cy="660429"/>
          </a:xfrm>
        </p:grpSpPr>
        <p:sp>
          <p:nvSpPr>
            <p:cNvPr id="27" name="TextBox 26"/>
            <p:cNvSpPr txBox="1"/>
            <p:nvPr/>
          </p:nvSpPr>
          <p:spPr>
            <a:xfrm>
              <a:off x="1188881" y="35181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소제목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88881" y="581361"/>
              <a:ext cx="21595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Insert Title Here</a:t>
              </a:r>
              <a:endParaRPr lang="ko-KR" altLang="en-US" sz="22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483492" y="1692052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PLAN A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84259" y="3097091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PLAN B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74048" y="484437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PLAN C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78320" y="4833285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PLAN D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43381" y="3083045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PLAN E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622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aphicFrame>
        <p:nvGraphicFramePr>
          <p:cNvPr id="23" name="다이어그램 22"/>
          <p:cNvGraphicFramePr/>
          <p:nvPr>
            <p:extLst>
              <p:ext uri="{D42A27DB-BD31-4B8C-83A1-F6EECF244321}">
                <p14:modId xmlns:p14="http://schemas.microsoft.com/office/powerpoint/2010/main" val="3067236711"/>
              </p:ext>
            </p:extLst>
          </p:nvPr>
        </p:nvGraphicFramePr>
        <p:xfrm>
          <a:off x="1188882" y="2000251"/>
          <a:ext cx="4657724" cy="3105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4" name="직선 연결선 23"/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81114" y="2661950"/>
            <a:ext cx="3172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Insert Title Here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81114" y="3394617"/>
            <a:ext cx="417853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2"/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050" dirty="0" err="1">
                <a:solidFill>
                  <a:schemeClr val="tx2"/>
                </a:solidFill>
              </a:rPr>
              <a:t>popularised</a:t>
            </a:r>
            <a:r>
              <a:rPr lang="en-US" altLang="ko-KR" sz="1050" dirty="0">
                <a:solidFill>
                  <a:schemeClr val="tx2"/>
                </a:solidFill>
              </a:rPr>
              <a:t> in the 1960s with the release of </a:t>
            </a:r>
            <a:r>
              <a:rPr lang="en-US" altLang="ko-KR" sz="1050" dirty="0" err="1">
                <a:solidFill>
                  <a:schemeClr val="tx2"/>
                </a:solidFill>
              </a:rPr>
              <a:t>Letraset</a:t>
            </a:r>
            <a:r>
              <a:rPr lang="en-US" altLang="ko-KR" sz="1050" dirty="0">
                <a:solidFill>
                  <a:schemeClr val="tx2"/>
                </a:solidFill>
              </a:rPr>
              <a:t> sheets containing Lorem Ipsum passages, and more recently with desktop publishing software like Aldus PageMaker including versions of Lorem Ipsum.</a:t>
            </a:r>
          </a:p>
          <a:p>
            <a:pPr algn="just"/>
            <a:endParaRPr lang="ko-KR" altLang="en-US" sz="1050" dirty="0">
              <a:solidFill>
                <a:schemeClr val="tx2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159566" cy="660429"/>
            <a:chOff x="1188881" y="351819"/>
            <a:chExt cx="2159566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소제목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1595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Insert Title Here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02800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883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86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75153" y="3090072"/>
            <a:ext cx="22140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Lorem Ipsum is simply dummy text</a:t>
            </a:r>
            <a:endParaRPr lang="ko-KR" altLang="en-US" sz="1050" dirty="0"/>
          </a:p>
        </p:txBody>
      </p: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29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5C9F52-682B-46AE-A509-F27E586812D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81" y="1012248"/>
            <a:ext cx="9646647" cy="518507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230980" y="2647950"/>
            <a:ext cx="1295400" cy="1295400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754855" y="3333987"/>
            <a:ext cx="1295400" cy="1295400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095999" y="2527181"/>
            <a:ext cx="1295400" cy="1295400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8850306" y="2602603"/>
            <a:ext cx="853537" cy="853537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842362" y="3822581"/>
            <a:ext cx="1427169" cy="1427169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" name="구부러진 연결선 4"/>
          <p:cNvCxnSpPr/>
          <p:nvPr/>
        </p:nvCxnSpPr>
        <p:spPr>
          <a:xfrm rot="16200000" flipH="1">
            <a:off x="8810594" y="3175770"/>
            <a:ext cx="1490704" cy="413217"/>
          </a:xfrm>
          <a:prstGeom prst="curvedConnector3">
            <a:avLst>
              <a:gd name="adj1" fmla="val -48826"/>
            </a:avLst>
          </a:prstGeom>
          <a:ln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188881" y="351819"/>
            <a:ext cx="2159566" cy="660429"/>
            <a:chOff x="1188881" y="351819"/>
            <a:chExt cx="2159566" cy="660429"/>
          </a:xfrm>
        </p:grpSpPr>
        <p:sp>
          <p:nvSpPr>
            <p:cNvPr id="25" name="TextBox 24"/>
            <p:cNvSpPr txBox="1"/>
            <p:nvPr/>
          </p:nvSpPr>
          <p:spPr>
            <a:xfrm>
              <a:off x="1188881" y="35181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소제목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88881" y="581361"/>
              <a:ext cx="21595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Insert Title Here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14119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8832" y="5315502"/>
            <a:ext cx="3695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5D5B5B"/>
                </a:solidFill>
                <a:latin typeface="Arial"/>
              </a:rPr>
              <a:t>여전히 많은 </a:t>
            </a:r>
            <a:r>
              <a:rPr lang="ko-KR" altLang="en-US" sz="3200" b="1" dirty="0" err="1">
                <a:solidFill>
                  <a:srgbClr val="5D5B5B"/>
                </a:solidFill>
                <a:latin typeface="Arial"/>
              </a:rPr>
              <a:t>확진자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1236" y="5113568"/>
            <a:ext cx="4178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+mn-cs"/>
              </a:rPr>
              <a:t>코로나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+mn-cs"/>
              </a:rPr>
              <a:t>확진자는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+mn-cs"/>
              </a:rPr>
              <a:t> 여전히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+mn-cs"/>
              </a:rPr>
              <a:t>5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+mn-cs"/>
              </a:rPr>
              <a:t>자리 수를 유지하며 시민들에게 위협을 주고 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FFFFFF"/>
                </a:solidFill>
                <a:latin typeface="Arial"/>
              </a:rPr>
              <a:t>1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188881" y="351819"/>
            <a:ext cx="1988045" cy="660429"/>
            <a:chOff x="1188881" y="351819"/>
            <a:chExt cx="1988045" cy="660429"/>
          </a:xfrm>
        </p:grpSpPr>
        <p:sp>
          <p:nvSpPr>
            <p:cNvPr id="23" name="TextBox 22"/>
            <p:cNvSpPr txBox="1"/>
            <p:nvPr/>
          </p:nvSpPr>
          <p:spPr>
            <a:xfrm>
              <a:off x="1188881" y="351819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/>
                  <a:cs typeface="+mn-cs"/>
                </a:rPr>
                <a:t>001 </a:t>
              </a:r>
              <a:r>
                <a:rPr lang="ko-KR" altLang="en-US" sz="1200" dirty="0">
                  <a:solidFill>
                    <a:srgbClr val="3A3838"/>
                  </a:solidFill>
                  <a:latin typeface="Arial"/>
                </a:rPr>
                <a:t>배경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8881" y="581361"/>
              <a:ext cx="198804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/>
                  <a:cs typeface="+mn-cs"/>
                </a:rPr>
                <a:t>코로나</a:t>
              </a:r>
              <a:r>
                <a:rPr kumimoji="0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/>
                  <a:cs typeface="+mn-cs"/>
                </a:rPr>
                <a:t>19</a:t>
              </a:r>
              <a:r>
                <a:rPr lang="ko-KR" altLang="en-US" sz="2200" dirty="0">
                  <a:solidFill>
                    <a:srgbClr val="3A3838"/>
                  </a:solidFill>
                  <a:latin typeface="Arial"/>
                </a:rPr>
                <a:t> 감염</a:t>
              </a: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A00CD1-CEF6-B781-F609-3880C7E83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40" y="1681114"/>
            <a:ext cx="10150331" cy="253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C20ECB-A782-8D4C-1C62-6DA2EC5F2B9A}"/>
              </a:ext>
            </a:extLst>
          </p:cNvPr>
          <p:cNvSpPr txBox="1"/>
          <p:nvPr/>
        </p:nvSpPr>
        <p:spPr>
          <a:xfrm>
            <a:off x="9663953" y="4213411"/>
            <a:ext cx="12358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출처</a:t>
            </a:r>
            <a:r>
              <a:rPr lang="en-US" altLang="ko-KR" sz="1050" dirty="0"/>
              <a:t>: </a:t>
            </a:r>
            <a:r>
              <a:rPr lang="ko-KR" altLang="en-US" sz="1050" dirty="0"/>
              <a:t>질병관리청</a:t>
            </a:r>
          </a:p>
        </p:txBody>
      </p:sp>
    </p:spTree>
    <p:extLst>
      <p:ext uri="{BB962C8B-B14F-4D97-AF65-F5344CB8AC3E}">
        <p14:creationId xmlns:p14="http://schemas.microsoft.com/office/powerpoint/2010/main" val="11878462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FECB0F20-E720-41EC-8C25-073C5CD99DE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20" y="1241790"/>
            <a:ext cx="9646647" cy="518507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171045" y="2381671"/>
            <a:ext cx="1295400" cy="129540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754855" y="3333987"/>
            <a:ext cx="1295400" cy="129540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201623" y="2517656"/>
            <a:ext cx="1295400" cy="129540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8850306" y="2602603"/>
            <a:ext cx="853537" cy="853537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842362" y="3822581"/>
            <a:ext cx="1427169" cy="142716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원호 25"/>
          <p:cNvSpPr/>
          <p:nvPr/>
        </p:nvSpPr>
        <p:spPr>
          <a:xfrm>
            <a:off x="2851343" y="1851062"/>
            <a:ext cx="3993957" cy="1619075"/>
          </a:xfrm>
          <a:prstGeom prst="arc">
            <a:avLst>
              <a:gd name="adj1" fmla="val 11257294"/>
              <a:gd name="adj2" fmla="val 21402100"/>
            </a:avLst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원호 4"/>
          <p:cNvSpPr/>
          <p:nvPr/>
        </p:nvSpPr>
        <p:spPr>
          <a:xfrm>
            <a:off x="3466444" y="3739779"/>
            <a:ext cx="5772805" cy="1711023"/>
          </a:xfrm>
          <a:prstGeom prst="arc">
            <a:avLst>
              <a:gd name="adj1" fmla="val 429209"/>
              <a:gd name="adj2" fmla="val 10800412"/>
            </a:avLst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188881" y="351819"/>
            <a:ext cx="2159566" cy="660429"/>
            <a:chOff x="1188881" y="351819"/>
            <a:chExt cx="2159566" cy="660429"/>
          </a:xfrm>
        </p:grpSpPr>
        <p:sp>
          <p:nvSpPr>
            <p:cNvPr id="27" name="TextBox 26"/>
            <p:cNvSpPr txBox="1"/>
            <p:nvPr/>
          </p:nvSpPr>
          <p:spPr>
            <a:xfrm>
              <a:off x="1188881" y="35181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소제목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88881" y="581361"/>
              <a:ext cx="21595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Insert Title Here</a:t>
              </a:r>
              <a:endParaRPr lang="ko-KR" altLang="en-US" sz="22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586149" y="2772512"/>
            <a:ext cx="465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12704" y="2885362"/>
            <a:ext cx="465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B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061310" y="2803289"/>
            <a:ext cx="4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86791" y="37537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D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358616" y="4331268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E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19393" y="5851185"/>
            <a:ext cx="12731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출처 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: XXX YYY ZZZ (2014)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8" name="그래픽 7" descr="비행기">
            <a:extLst>
              <a:ext uri="{FF2B5EF4-FFF2-40B4-BE49-F238E27FC236}">
                <a16:creationId xmlns:a16="http://schemas.microsoft.com/office/drawing/2014/main" id="{0026B325-7AB9-4E8F-B88D-42E9BBB14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382655" y="1495248"/>
            <a:ext cx="714256" cy="714256"/>
          </a:xfrm>
          <a:prstGeom prst="rect">
            <a:avLst/>
          </a:prstGeom>
        </p:spPr>
      </p:pic>
      <p:pic>
        <p:nvPicPr>
          <p:cNvPr id="36" name="그래픽 35" descr="비행기">
            <a:extLst>
              <a:ext uri="{FF2B5EF4-FFF2-40B4-BE49-F238E27FC236}">
                <a16:creationId xmlns:a16="http://schemas.microsoft.com/office/drawing/2014/main" id="{41451760-4F53-4D68-81E4-8E88FF4F9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5852339" y="5122132"/>
            <a:ext cx="714256" cy="714256"/>
          </a:xfrm>
          <a:prstGeom prst="rect">
            <a:avLst/>
          </a:prstGeom>
        </p:spPr>
      </p:pic>
      <p:pic>
        <p:nvPicPr>
          <p:cNvPr id="37" name="그래픽 36" descr="비행기">
            <a:extLst>
              <a:ext uri="{FF2B5EF4-FFF2-40B4-BE49-F238E27FC236}">
                <a16:creationId xmlns:a16="http://schemas.microsoft.com/office/drawing/2014/main" id="{6EBE725E-8B18-4C70-B696-D1A152C08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31408">
            <a:off x="8239895" y="2733873"/>
            <a:ext cx="714256" cy="71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996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149002" y="2476037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727417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422052" y="2744899"/>
            <a:ext cx="261525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chemeClr val="tx2"/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900" dirty="0" err="1">
                <a:solidFill>
                  <a:schemeClr val="tx2"/>
                </a:solidFill>
              </a:rPr>
              <a:t>popularised</a:t>
            </a:r>
            <a:r>
              <a:rPr lang="en-US" altLang="ko-KR" sz="900" dirty="0">
                <a:solidFill>
                  <a:schemeClr val="tx2"/>
                </a:solidFill>
              </a:rPr>
              <a:t> in the 1960s with the release of </a:t>
            </a:r>
            <a:r>
              <a:rPr lang="en-US" altLang="ko-KR" sz="900" dirty="0" err="1">
                <a:solidFill>
                  <a:schemeClr val="tx2"/>
                </a:solidFill>
              </a:rPr>
              <a:t>Letraset</a:t>
            </a:r>
            <a:r>
              <a:rPr lang="en-US" altLang="ko-KR" sz="900" dirty="0">
                <a:solidFill>
                  <a:schemeClr val="tx2"/>
                </a:solidFill>
              </a:rPr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50445" y="1730589"/>
            <a:ext cx="23230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2"/>
                </a:solidFill>
              </a:rPr>
              <a:t>ROSE</a:t>
            </a:r>
            <a:endParaRPr lang="ko-KR" altLang="en-US" sz="6600" dirty="0">
              <a:solidFill>
                <a:schemeClr val="accent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444991" y="3038548"/>
            <a:ext cx="36118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In </a:t>
            </a:r>
            <a:r>
              <a:rPr lang="en-US" altLang="ko-KR" sz="8000" b="1" dirty="0">
                <a:solidFill>
                  <a:schemeClr val="accent2"/>
                </a:solidFill>
              </a:rPr>
              <a:t>sight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596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883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004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86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75153" y="3090072"/>
            <a:ext cx="22140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Lorem Ipsum is simply dummy text</a:t>
            </a:r>
            <a:endParaRPr lang="ko-KR" altLang="en-US" sz="1050" dirty="0"/>
          </a:p>
        </p:txBody>
      </p: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365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차트 17"/>
          <p:cNvGraphicFramePr/>
          <p:nvPr>
            <p:extLst>
              <p:ext uri="{D42A27DB-BD31-4B8C-83A1-F6EECF244321}">
                <p14:modId xmlns:p14="http://schemas.microsoft.com/office/powerpoint/2010/main" val="3930196884"/>
              </p:ext>
            </p:extLst>
          </p:nvPr>
        </p:nvGraphicFramePr>
        <p:xfrm>
          <a:off x="714375" y="1722475"/>
          <a:ext cx="5238751" cy="3891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81114" y="2661950"/>
            <a:ext cx="3172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Insert Title Here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81114" y="3394617"/>
            <a:ext cx="417853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2"/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050" dirty="0" err="1">
                <a:solidFill>
                  <a:schemeClr val="tx2"/>
                </a:solidFill>
              </a:rPr>
              <a:t>popularised</a:t>
            </a:r>
            <a:r>
              <a:rPr lang="en-US" altLang="ko-KR" sz="1050" dirty="0">
                <a:solidFill>
                  <a:schemeClr val="tx2"/>
                </a:solidFill>
              </a:rPr>
              <a:t> in the 1960s with the release of </a:t>
            </a:r>
            <a:r>
              <a:rPr lang="en-US" altLang="ko-KR" sz="1050" dirty="0" err="1">
                <a:solidFill>
                  <a:schemeClr val="tx2"/>
                </a:solidFill>
              </a:rPr>
              <a:t>Letraset</a:t>
            </a:r>
            <a:r>
              <a:rPr lang="en-US" altLang="ko-KR" sz="1050" dirty="0">
                <a:solidFill>
                  <a:schemeClr val="tx2"/>
                </a:solidFill>
              </a:rPr>
              <a:t> sheets containing Lorem Ipsum passages, and more recently with desktop publishing software like Aldus PageMaker including versions of Lorem Ipsum.</a:t>
            </a:r>
          </a:p>
          <a:p>
            <a:pPr algn="just"/>
            <a:endParaRPr lang="ko-KR" altLang="en-US" sz="1050" dirty="0">
              <a:solidFill>
                <a:schemeClr val="tx2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188881" y="351819"/>
            <a:ext cx="2159566" cy="660429"/>
            <a:chOff x="1188881" y="351819"/>
            <a:chExt cx="2159566" cy="660429"/>
          </a:xfrm>
        </p:grpSpPr>
        <p:sp>
          <p:nvSpPr>
            <p:cNvPr id="23" name="TextBox 22"/>
            <p:cNvSpPr txBox="1"/>
            <p:nvPr/>
          </p:nvSpPr>
          <p:spPr>
            <a:xfrm>
              <a:off x="1188881" y="35181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소제목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8881" y="581361"/>
              <a:ext cx="21595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Insert Title Here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3634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78480" y="2486025"/>
            <a:ext cx="4495800" cy="4191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78480" y="3108362"/>
            <a:ext cx="4495800" cy="4191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278480" y="3740224"/>
            <a:ext cx="4495800" cy="4191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278480" y="4372086"/>
            <a:ext cx="4495800" cy="4191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278480" y="5003948"/>
            <a:ext cx="4495800" cy="4191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오각형 26"/>
          <p:cNvSpPr/>
          <p:nvPr/>
        </p:nvSpPr>
        <p:spPr>
          <a:xfrm>
            <a:off x="1278480" y="2488481"/>
            <a:ext cx="4131720" cy="419100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오각형 27"/>
          <p:cNvSpPr/>
          <p:nvPr/>
        </p:nvSpPr>
        <p:spPr>
          <a:xfrm>
            <a:off x="1278480" y="3108362"/>
            <a:ext cx="3659344" cy="419100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오각형 28"/>
          <p:cNvSpPr/>
          <p:nvPr/>
        </p:nvSpPr>
        <p:spPr>
          <a:xfrm>
            <a:off x="1278480" y="3740980"/>
            <a:ext cx="3160170" cy="419100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오각형 29"/>
          <p:cNvSpPr/>
          <p:nvPr/>
        </p:nvSpPr>
        <p:spPr>
          <a:xfrm>
            <a:off x="1278480" y="4373598"/>
            <a:ext cx="2750595" cy="419100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오각형 30"/>
          <p:cNvSpPr/>
          <p:nvPr/>
        </p:nvSpPr>
        <p:spPr>
          <a:xfrm>
            <a:off x="1278481" y="4996691"/>
            <a:ext cx="2247900" cy="419100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43600" y="311785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82%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3600" y="2505015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93%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43600" y="3759274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68%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43600" y="4397500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61%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43600" y="4996691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47%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05738" y="2571690"/>
            <a:ext cx="4328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chemeClr val="tx2"/>
                </a:solidFill>
              </a:rPr>
              <a:t>Lorem Ipsum is simply dummy text of the printing and typesetting industry. 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05738" y="3202496"/>
            <a:ext cx="4328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chemeClr val="tx2"/>
                </a:solidFill>
              </a:rPr>
              <a:t>Lorem Ipsum is simply dummy text of the printing and typesetting industry. 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05738" y="3823777"/>
            <a:ext cx="4328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chemeClr val="tx2"/>
                </a:solidFill>
              </a:rPr>
              <a:t>Lorem Ipsum is simply dummy text of the printing and typesetting industry. 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05738" y="4464108"/>
            <a:ext cx="4328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chemeClr val="tx2"/>
                </a:solidFill>
              </a:rPr>
              <a:t>Lorem Ipsum is simply dummy text of the printing and typesetting industry. 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5738" y="5047289"/>
            <a:ext cx="4328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chemeClr val="tx2"/>
                </a:solidFill>
              </a:rPr>
              <a:t>Lorem Ipsum is simply dummy text of the printing and typesetting industry. 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1188881" y="351819"/>
            <a:ext cx="2159566" cy="660429"/>
            <a:chOff x="1188881" y="351819"/>
            <a:chExt cx="2159566" cy="660429"/>
          </a:xfrm>
        </p:grpSpPr>
        <p:sp>
          <p:nvSpPr>
            <p:cNvPr id="41" name="TextBox 40"/>
            <p:cNvSpPr txBox="1"/>
            <p:nvPr/>
          </p:nvSpPr>
          <p:spPr>
            <a:xfrm>
              <a:off x="1188881" y="35181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소제목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88881" y="581361"/>
              <a:ext cx="21595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Insert Title Here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2543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78480" y="2486025"/>
            <a:ext cx="4495800" cy="4191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78480" y="3108362"/>
            <a:ext cx="4495800" cy="4191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278480" y="3740224"/>
            <a:ext cx="4495800" cy="4191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278480" y="4372086"/>
            <a:ext cx="4495800" cy="4191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278480" y="5003948"/>
            <a:ext cx="4495800" cy="4191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오각형 26"/>
          <p:cNvSpPr/>
          <p:nvPr/>
        </p:nvSpPr>
        <p:spPr>
          <a:xfrm>
            <a:off x="1278480" y="2488481"/>
            <a:ext cx="4131720" cy="419100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오각형 27"/>
          <p:cNvSpPr/>
          <p:nvPr/>
        </p:nvSpPr>
        <p:spPr>
          <a:xfrm>
            <a:off x="1278480" y="3108362"/>
            <a:ext cx="3659344" cy="419100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오각형 28"/>
          <p:cNvSpPr/>
          <p:nvPr/>
        </p:nvSpPr>
        <p:spPr>
          <a:xfrm>
            <a:off x="1278480" y="3740980"/>
            <a:ext cx="3160170" cy="419100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오각형 29"/>
          <p:cNvSpPr/>
          <p:nvPr/>
        </p:nvSpPr>
        <p:spPr>
          <a:xfrm>
            <a:off x="1278480" y="4373598"/>
            <a:ext cx="2750595" cy="419100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오각형 30"/>
          <p:cNvSpPr/>
          <p:nvPr/>
        </p:nvSpPr>
        <p:spPr>
          <a:xfrm>
            <a:off x="1278481" y="4996691"/>
            <a:ext cx="2247900" cy="419100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43600" y="311785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82%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3600" y="2505015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93%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43600" y="3759274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68%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43600" y="4397500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61%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43600" y="4996691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47%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05738" y="2571690"/>
            <a:ext cx="4328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chemeClr val="tx2"/>
                </a:solidFill>
              </a:rPr>
              <a:t>Lorem Ipsum is simply dummy text of the printing and typesetting industry. 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05738" y="3202496"/>
            <a:ext cx="4328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chemeClr val="tx2"/>
                </a:solidFill>
              </a:rPr>
              <a:t>Lorem Ipsum is simply dummy text of the printing and typesetting industry. 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05738" y="3823777"/>
            <a:ext cx="4328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chemeClr val="tx2"/>
                </a:solidFill>
              </a:rPr>
              <a:t>Lorem Ipsum is simply dummy text of the printing and typesetting industry. 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05738" y="4464108"/>
            <a:ext cx="4328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chemeClr val="tx2"/>
                </a:solidFill>
              </a:rPr>
              <a:t>Lorem Ipsum is simply dummy text of the printing and typesetting industry. 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5738" y="5047289"/>
            <a:ext cx="4328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chemeClr val="tx2"/>
                </a:solidFill>
              </a:rPr>
              <a:t>Lorem Ipsum is simply dummy text of the printing and typesetting industry. 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1188881" y="351819"/>
            <a:ext cx="2159566" cy="660429"/>
            <a:chOff x="1188881" y="351819"/>
            <a:chExt cx="2159566" cy="660429"/>
          </a:xfrm>
        </p:grpSpPr>
        <p:sp>
          <p:nvSpPr>
            <p:cNvPr id="41" name="TextBox 40"/>
            <p:cNvSpPr txBox="1"/>
            <p:nvPr/>
          </p:nvSpPr>
          <p:spPr>
            <a:xfrm>
              <a:off x="1188881" y="35181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소제목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88881" y="581361"/>
              <a:ext cx="21595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Insert Title Here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5838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88881" y="4709537"/>
            <a:ext cx="3413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chemeClr val="tx2"/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900" dirty="0" err="1">
                <a:solidFill>
                  <a:schemeClr val="tx2"/>
                </a:solidFill>
              </a:rPr>
              <a:t>popularised</a:t>
            </a:r>
            <a:r>
              <a:rPr lang="en-US" altLang="ko-KR" sz="900" dirty="0">
                <a:solidFill>
                  <a:schemeClr val="tx2"/>
                </a:solidFill>
              </a:rPr>
              <a:t> in the 1960s with the release of </a:t>
            </a:r>
            <a:r>
              <a:rPr lang="en-US" altLang="ko-KR" sz="900" dirty="0" err="1">
                <a:solidFill>
                  <a:schemeClr val="tx2"/>
                </a:solidFill>
              </a:rPr>
              <a:t>Letraset</a:t>
            </a:r>
            <a:r>
              <a:rPr lang="en-US" altLang="ko-KR" sz="900" dirty="0">
                <a:solidFill>
                  <a:schemeClr val="tx2"/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93185" y="4113640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Insert Text Here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32181" y="4709537"/>
            <a:ext cx="3413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chemeClr val="tx2"/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900" dirty="0" err="1">
                <a:solidFill>
                  <a:schemeClr val="tx2"/>
                </a:solidFill>
              </a:rPr>
              <a:t>popularised</a:t>
            </a:r>
            <a:r>
              <a:rPr lang="en-US" altLang="ko-KR" sz="900" dirty="0">
                <a:solidFill>
                  <a:schemeClr val="tx2"/>
                </a:solidFill>
              </a:rPr>
              <a:t> in the 1960s with the release of </a:t>
            </a:r>
            <a:r>
              <a:rPr lang="en-US" altLang="ko-KR" sz="900" dirty="0" err="1">
                <a:solidFill>
                  <a:schemeClr val="tx2"/>
                </a:solidFill>
              </a:rPr>
              <a:t>Letraset</a:t>
            </a:r>
            <a:r>
              <a:rPr lang="en-US" altLang="ko-KR" sz="900" dirty="0">
                <a:solidFill>
                  <a:schemeClr val="tx2"/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36485" y="4113640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Insert Text Here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27881" y="4709537"/>
            <a:ext cx="3413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chemeClr val="tx2"/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900" dirty="0" err="1">
                <a:solidFill>
                  <a:schemeClr val="tx2"/>
                </a:solidFill>
              </a:rPr>
              <a:t>popularised</a:t>
            </a:r>
            <a:r>
              <a:rPr lang="en-US" altLang="ko-KR" sz="900" dirty="0">
                <a:solidFill>
                  <a:schemeClr val="tx2"/>
                </a:solidFill>
              </a:rPr>
              <a:t> in the 1960s with the release of </a:t>
            </a:r>
            <a:r>
              <a:rPr lang="en-US" altLang="ko-KR" sz="900" dirty="0" err="1">
                <a:solidFill>
                  <a:schemeClr val="tx2"/>
                </a:solidFill>
              </a:rPr>
              <a:t>Letraset</a:t>
            </a:r>
            <a:r>
              <a:rPr lang="en-US" altLang="ko-KR" sz="900" dirty="0">
                <a:solidFill>
                  <a:schemeClr val="tx2"/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932185" y="4113640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Insert Text Here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81" y="1739956"/>
            <a:ext cx="3259558" cy="21696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72" y="1739956"/>
            <a:ext cx="3242407" cy="21711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513" y="1739956"/>
            <a:ext cx="3256200" cy="217080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159566" cy="660429"/>
            <a:chOff x="1188881" y="351819"/>
            <a:chExt cx="2159566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소제목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1595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Insert Title Here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898873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883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005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86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75153" y="3090072"/>
            <a:ext cx="22140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Lorem Ipsum is simply dummy text</a:t>
            </a:r>
            <a:endParaRPr lang="ko-KR" altLang="en-US" sz="1050" dirty="0"/>
          </a:p>
        </p:txBody>
      </p: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87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3" name="다이아몬드 22"/>
          <p:cNvSpPr/>
          <p:nvPr/>
        </p:nvSpPr>
        <p:spPr>
          <a:xfrm>
            <a:off x="3842073" y="2228850"/>
            <a:ext cx="2647950" cy="2647950"/>
          </a:xfrm>
          <a:prstGeom prst="diamond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>
            <a:off x="5194623" y="885825"/>
            <a:ext cx="2647950" cy="2647950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다이아몬드 24"/>
          <p:cNvSpPr/>
          <p:nvPr/>
        </p:nvSpPr>
        <p:spPr>
          <a:xfrm>
            <a:off x="6547173" y="2240899"/>
            <a:ext cx="2647950" cy="2647950"/>
          </a:xfrm>
          <a:prstGeom prst="diamond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다이아몬드 25"/>
          <p:cNvSpPr/>
          <p:nvPr/>
        </p:nvSpPr>
        <p:spPr>
          <a:xfrm>
            <a:off x="5194623" y="3583924"/>
            <a:ext cx="2647950" cy="2647950"/>
          </a:xfrm>
          <a:prstGeom prst="diamond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159566" cy="660429"/>
            <a:chOff x="1188881" y="351819"/>
            <a:chExt cx="2159566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소제목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1595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Insert Title Here</a:t>
              </a:r>
              <a:endParaRPr lang="ko-KR" altLang="en-US" sz="2200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248238" y="3333720"/>
            <a:ext cx="1978427" cy="1326657"/>
            <a:chOff x="93908" y="3859177"/>
            <a:chExt cx="1978427" cy="1326657"/>
          </a:xfrm>
        </p:grpSpPr>
        <p:sp>
          <p:nvSpPr>
            <p:cNvPr id="31" name="TextBox 30"/>
            <p:cNvSpPr txBox="1"/>
            <p:nvPr/>
          </p:nvSpPr>
          <p:spPr>
            <a:xfrm>
              <a:off x="93908" y="3859177"/>
              <a:ext cx="19784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Insert Title Here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2325" y="4231727"/>
              <a:ext cx="19484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>
                  <a:solidFill>
                    <a:schemeClr val="tx2"/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  <a:endParaRPr lang="ko-KR" altLang="en-US" sz="800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33" name="직선 연결선 32"/>
          <p:cNvCxnSpPr/>
          <p:nvPr/>
        </p:nvCxnSpPr>
        <p:spPr>
          <a:xfrm>
            <a:off x="3317562" y="3533775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8057570" y="3242226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9444638" y="2839204"/>
            <a:ext cx="1978427" cy="1326657"/>
            <a:chOff x="93908" y="3859177"/>
            <a:chExt cx="1978427" cy="1326657"/>
          </a:xfrm>
        </p:grpSpPr>
        <p:sp>
          <p:nvSpPr>
            <p:cNvPr id="39" name="TextBox 38"/>
            <p:cNvSpPr txBox="1"/>
            <p:nvPr/>
          </p:nvSpPr>
          <p:spPr>
            <a:xfrm>
              <a:off x="93908" y="3859177"/>
              <a:ext cx="19784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Insert Title Here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2325" y="4231727"/>
              <a:ext cx="19484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>
                  <a:solidFill>
                    <a:schemeClr val="tx2"/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  <a:endParaRPr lang="ko-KR" altLang="en-US" sz="8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51190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/>
          <p:nvPr/>
        </p:nvSpPr>
        <p:spPr>
          <a:xfrm>
            <a:off x="4038600" y="1950515"/>
            <a:ext cx="4114800" cy="4114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547540" y="1408655"/>
            <a:ext cx="5096920" cy="509692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2040756354"/>
              </p:ext>
            </p:extLst>
          </p:nvPr>
        </p:nvGraphicFramePr>
        <p:xfrm>
          <a:off x="3502025" y="2247900"/>
          <a:ext cx="5187949" cy="3458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9517150" y="2819611"/>
            <a:ext cx="992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52%</a:t>
            </a:r>
            <a:endParaRPr lang="ko-KR" altLang="en-US" sz="3200" b="1" dirty="0"/>
          </a:p>
        </p:txBody>
      </p:sp>
      <p:sp>
        <p:nvSpPr>
          <p:cNvPr id="19" name="이등변 삼각형 18"/>
          <p:cNvSpPr/>
          <p:nvPr/>
        </p:nvSpPr>
        <p:spPr>
          <a:xfrm flipH="1" flipV="1">
            <a:off x="5511800" y="889873"/>
            <a:ext cx="584200" cy="3261693"/>
          </a:xfrm>
          <a:prstGeom prst="triangle">
            <a:avLst>
              <a:gd name="adj" fmla="val 0"/>
            </a:avLst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827821" y="3605178"/>
            <a:ext cx="992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52%</a:t>
            </a:r>
            <a:endParaRPr lang="ko-KR" altLang="en-US" sz="3200" b="1" dirty="0"/>
          </a:p>
        </p:txBody>
      </p:sp>
      <p:grpSp>
        <p:nvGrpSpPr>
          <p:cNvPr id="35" name="그룹 34"/>
          <p:cNvGrpSpPr/>
          <p:nvPr/>
        </p:nvGrpSpPr>
        <p:grpSpPr>
          <a:xfrm>
            <a:off x="2820400" y="3897565"/>
            <a:ext cx="2043700" cy="634001"/>
            <a:chOff x="2820400" y="3897565"/>
            <a:chExt cx="2043700" cy="634001"/>
          </a:xfrm>
        </p:grpSpPr>
        <p:grpSp>
          <p:nvGrpSpPr>
            <p:cNvPr id="27" name="그룹 26"/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31" name="직선 연결선 30"/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타원 33"/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 flipH="1">
            <a:off x="7377080" y="3111999"/>
            <a:ext cx="2043700" cy="634001"/>
            <a:chOff x="2820400" y="3897565"/>
            <a:chExt cx="2043700" cy="634001"/>
          </a:xfrm>
        </p:grpSpPr>
        <p:grpSp>
          <p:nvGrpSpPr>
            <p:cNvPr id="37" name="그룹 36"/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39" name="직선 연결선 38"/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타원 37"/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188881" y="351819"/>
            <a:ext cx="2159566" cy="660429"/>
            <a:chOff x="1188881" y="351819"/>
            <a:chExt cx="2159566" cy="660429"/>
          </a:xfrm>
        </p:grpSpPr>
        <p:sp>
          <p:nvSpPr>
            <p:cNvPr id="29" name="TextBox 28"/>
            <p:cNvSpPr txBox="1"/>
            <p:nvPr/>
          </p:nvSpPr>
          <p:spPr>
            <a:xfrm>
              <a:off x="1188881" y="35181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소제목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88881" y="581361"/>
              <a:ext cx="21595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Insert Title Here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8356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cs typeface="+mn-cs"/>
              </a:rPr>
              <a:t>Copyrightⓒ. Saebyeol Yu. All Rights Reserved.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cs typeface="+mn-cs"/>
            </a:endParaRPr>
          </a:p>
        </p:txBody>
      </p:sp>
      <p:sp>
        <p:nvSpPr>
          <p:cNvPr id="23" name="다이아몬드 22"/>
          <p:cNvSpPr/>
          <p:nvPr/>
        </p:nvSpPr>
        <p:spPr>
          <a:xfrm>
            <a:off x="3842073" y="2228850"/>
            <a:ext cx="2647950" cy="2647950"/>
          </a:xfrm>
          <a:prstGeom prst="diamond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다이아몬드 23"/>
          <p:cNvSpPr/>
          <p:nvPr/>
        </p:nvSpPr>
        <p:spPr>
          <a:xfrm>
            <a:off x="5194623" y="885825"/>
            <a:ext cx="2647950" cy="2647950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6547173" y="2240899"/>
            <a:ext cx="2647950" cy="2647950"/>
          </a:xfrm>
          <a:prstGeom prst="diamond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" name="다이아몬드 25"/>
          <p:cNvSpPr/>
          <p:nvPr/>
        </p:nvSpPr>
        <p:spPr>
          <a:xfrm>
            <a:off x="5194623" y="3583924"/>
            <a:ext cx="2647950" cy="2647950"/>
          </a:xfrm>
          <a:prstGeom prst="diamond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FFFFFF"/>
                </a:solidFill>
                <a:latin typeface="Arial"/>
              </a:rPr>
              <a:t>1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880917" cy="660429"/>
            <a:chOff x="1188881" y="351819"/>
            <a:chExt cx="2880917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/>
                  <a:cs typeface="+mn-cs"/>
                </a:rPr>
                <a:t>001 </a:t>
              </a:r>
              <a:r>
                <a:rPr lang="ko-KR" altLang="en-US" sz="1200" dirty="0">
                  <a:solidFill>
                    <a:srgbClr val="3A3838"/>
                  </a:solidFill>
                  <a:latin typeface="Arial"/>
                </a:rPr>
                <a:t>배경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88091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/>
                  <a:cs typeface="+mn-cs"/>
                </a:rPr>
                <a:t>온습도 조절의 필요성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455126" y="312539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+mn-cs"/>
              </a:rPr>
              <a:t>가전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134687" y="3149375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+mn-cs"/>
              </a:rPr>
              <a:t>악취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F947A9-2F04-5E74-CED3-917B843C6AA2}"/>
              </a:ext>
            </a:extLst>
          </p:cNvPr>
          <p:cNvSpPr txBox="1"/>
          <p:nvPr/>
        </p:nvSpPr>
        <p:spPr>
          <a:xfrm>
            <a:off x="5810712" y="180365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+mn-cs"/>
              </a:rPr>
              <a:t>건강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C6D96F-A18F-CB8A-6250-144FC8BF19AB}"/>
              </a:ext>
            </a:extLst>
          </p:cNvPr>
          <p:cNvSpPr txBox="1"/>
          <p:nvPr/>
        </p:nvSpPr>
        <p:spPr>
          <a:xfrm>
            <a:off x="5810712" y="446130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+mn-cs"/>
              </a:rPr>
              <a:t>빨래</a:t>
            </a:r>
          </a:p>
        </p:txBody>
      </p:sp>
    </p:spTree>
    <p:extLst>
      <p:ext uri="{BB962C8B-B14F-4D97-AF65-F5344CB8AC3E}">
        <p14:creationId xmlns:p14="http://schemas.microsoft.com/office/powerpoint/2010/main" val="5514716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3" name="다이아몬드 22"/>
          <p:cNvSpPr/>
          <p:nvPr/>
        </p:nvSpPr>
        <p:spPr>
          <a:xfrm>
            <a:off x="2219325" y="1961525"/>
            <a:ext cx="2547791" cy="2547791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>
            <a:off x="6123494" y="3274508"/>
            <a:ext cx="2547791" cy="2547791"/>
          </a:xfrm>
          <a:prstGeom prst="diamond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다이아몬드 24"/>
          <p:cNvSpPr/>
          <p:nvPr/>
        </p:nvSpPr>
        <p:spPr>
          <a:xfrm>
            <a:off x="4822104" y="1973118"/>
            <a:ext cx="2547791" cy="2547791"/>
          </a:xfrm>
          <a:prstGeom prst="diamond">
            <a:avLst/>
          </a:prstGeom>
          <a:solidFill>
            <a:schemeClr val="accent4"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다이아몬드 25"/>
          <p:cNvSpPr/>
          <p:nvPr/>
        </p:nvSpPr>
        <p:spPr>
          <a:xfrm>
            <a:off x="3520715" y="3265343"/>
            <a:ext cx="2547791" cy="2547791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다이아몬드 16"/>
          <p:cNvSpPr/>
          <p:nvPr/>
        </p:nvSpPr>
        <p:spPr>
          <a:xfrm>
            <a:off x="7424884" y="1973118"/>
            <a:ext cx="2547791" cy="2547791"/>
          </a:xfrm>
          <a:prstGeom prst="diamond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045628" y="3074453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Insert Title Here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02006" y="4348348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/>
                </a:solidFill>
              </a:rPr>
              <a:t>Insert Title Here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75902" y="3068502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Insert Title Here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70344" y="3074453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Insert Title Here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61901" y="4348348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/>
                </a:solidFill>
              </a:rPr>
              <a:t>Insert Title Here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2159566" cy="660429"/>
            <a:chOff x="1188881" y="351819"/>
            <a:chExt cx="2159566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소제목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21595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Insert Title Here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6442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3" name="다이아몬드 22"/>
          <p:cNvSpPr/>
          <p:nvPr/>
        </p:nvSpPr>
        <p:spPr>
          <a:xfrm>
            <a:off x="2219325" y="1961525"/>
            <a:ext cx="2547791" cy="2547791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>
            <a:off x="6123494" y="3274508"/>
            <a:ext cx="2547791" cy="2547791"/>
          </a:xfrm>
          <a:prstGeom prst="diamond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다이아몬드 24"/>
          <p:cNvSpPr/>
          <p:nvPr/>
        </p:nvSpPr>
        <p:spPr>
          <a:xfrm>
            <a:off x="4822104" y="1973118"/>
            <a:ext cx="2547791" cy="2547791"/>
          </a:xfrm>
          <a:prstGeom prst="diamond">
            <a:avLst/>
          </a:prstGeom>
          <a:solidFill>
            <a:schemeClr val="accent4"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다이아몬드 25"/>
          <p:cNvSpPr/>
          <p:nvPr/>
        </p:nvSpPr>
        <p:spPr>
          <a:xfrm>
            <a:off x="3520715" y="3265343"/>
            <a:ext cx="2547791" cy="2547791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다이아몬드 16"/>
          <p:cNvSpPr/>
          <p:nvPr/>
        </p:nvSpPr>
        <p:spPr>
          <a:xfrm>
            <a:off x="7424884" y="1973118"/>
            <a:ext cx="2547791" cy="2547791"/>
          </a:xfrm>
          <a:prstGeom prst="diamond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045628" y="3074453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Insert Title Here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02006" y="4348348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/>
                </a:solidFill>
              </a:rPr>
              <a:t>Insert Title Here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75902" y="3068502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Insert Title Here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70344" y="3074453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Insert Title Here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61901" y="4348348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/>
                </a:solidFill>
              </a:rPr>
              <a:t>Insert Title Here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2159566" cy="660429"/>
            <a:chOff x="1188881" y="351819"/>
            <a:chExt cx="2159566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소제목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21595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Insert Title Here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939845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883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006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86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75153" y="3090072"/>
            <a:ext cx="22140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Lorem Ipsum is simply dummy text</a:t>
            </a:r>
            <a:endParaRPr lang="ko-KR" altLang="en-US" sz="1050" dirty="0"/>
          </a:p>
        </p:txBody>
      </p: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17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003089" y="1228725"/>
            <a:ext cx="5276850" cy="527685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473470" y="2012097"/>
            <a:ext cx="4318776" cy="4155071"/>
            <a:chOff x="2511570" y="2069247"/>
            <a:chExt cx="4318776" cy="4155071"/>
          </a:xfrm>
        </p:grpSpPr>
        <p:sp>
          <p:nvSpPr>
            <p:cNvPr id="27" name="타원 26"/>
            <p:cNvSpPr/>
            <p:nvPr/>
          </p:nvSpPr>
          <p:spPr>
            <a:xfrm>
              <a:off x="2511570" y="2076819"/>
              <a:ext cx="2420456" cy="242045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4409890" y="2069247"/>
              <a:ext cx="2420456" cy="2420457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3460730" y="3803861"/>
              <a:ext cx="2420456" cy="2420457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766452" y="3287047"/>
            <a:ext cx="2422458" cy="1555199"/>
            <a:chOff x="102324" y="3738357"/>
            <a:chExt cx="2422458" cy="1555199"/>
          </a:xfrm>
        </p:grpSpPr>
        <p:sp>
          <p:nvSpPr>
            <p:cNvPr id="31" name="TextBox 30"/>
            <p:cNvSpPr txBox="1"/>
            <p:nvPr/>
          </p:nvSpPr>
          <p:spPr>
            <a:xfrm>
              <a:off x="102324" y="3738357"/>
              <a:ext cx="24224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2"/>
                  </a:solidFill>
                </a:rPr>
                <a:t>Insert Title Here</a:t>
              </a:r>
              <a:endParaRPr lang="ko-KR" alt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2325" y="4231727"/>
              <a:ext cx="2362992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900" dirty="0">
                  <a:solidFill>
                    <a:schemeClr val="tx2"/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  <a:endParaRPr lang="ko-KR" altLang="en-US" sz="900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188881" y="351819"/>
            <a:ext cx="2159566" cy="660429"/>
            <a:chOff x="1188881" y="351819"/>
            <a:chExt cx="2159566" cy="660429"/>
          </a:xfrm>
        </p:grpSpPr>
        <p:sp>
          <p:nvSpPr>
            <p:cNvPr id="22" name="TextBox 21"/>
            <p:cNvSpPr txBox="1"/>
            <p:nvPr/>
          </p:nvSpPr>
          <p:spPr>
            <a:xfrm>
              <a:off x="1188881" y="35181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소제목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88881" y="581361"/>
              <a:ext cx="21595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Insert Title Here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5919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8881" y="2057400"/>
            <a:ext cx="5554819" cy="304800"/>
            <a:chOff x="1188881" y="2057400"/>
            <a:chExt cx="5554819" cy="304800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188881" y="2057400"/>
              <a:ext cx="5554819" cy="304800"/>
            </a:xfrm>
            <a:prstGeom prst="round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188881" y="2057400"/>
              <a:ext cx="4907119" cy="304800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188881" y="2570126"/>
            <a:ext cx="5554819" cy="304800"/>
            <a:chOff x="1188881" y="2570126"/>
            <a:chExt cx="5554819" cy="304800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188881" y="2570126"/>
              <a:ext cx="5554819" cy="304800"/>
            </a:xfrm>
            <a:prstGeom prst="round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1188882" y="2570126"/>
              <a:ext cx="4192744" cy="304800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175466" y="3082852"/>
            <a:ext cx="5554819" cy="309636"/>
            <a:chOff x="1175466" y="3082852"/>
            <a:chExt cx="5554819" cy="309636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175466" y="3087688"/>
              <a:ext cx="5554819" cy="304800"/>
            </a:xfrm>
            <a:prstGeom prst="round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1188881" y="3082852"/>
              <a:ext cx="3478369" cy="304800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88881" y="3595578"/>
            <a:ext cx="5554819" cy="304800"/>
            <a:chOff x="1188881" y="3595578"/>
            <a:chExt cx="5554819" cy="30480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188881" y="3595578"/>
              <a:ext cx="5554819" cy="304800"/>
            </a:xfrm>
            <a:prstGeom prst="round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188882" y="3595578"/>
              <a:ext cx="2763994" cy="304800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188881" y="4108304"/>
            <a:ext cx="5554819" cy="307218"/>
            <a:chOff x="1188881" y="4108304"/>
            <a:chExt cx="5554819" cy="30721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188881" y="4110722"/>
              <a:ext cx="5554819" cy="304800"/>
            </a:xfrm>
            <a:prstGeom prst="round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1188882" y="4108304"/>
              <a:ext cx="2040094" cy="304800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188881" y="4621030"/>
            <a:ext cx="5554819" cy="304800"/>
            <a:chOff x="1188881" y="4621030"/>
            <a:chExt cx="5554819" cy="304800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188881" y="4621030"/>
              <a:ext cx="5554819" cy="304800"/>
            </a:xfrm>
            <a:prstGeom prst="round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188882" y="4621030"/>
              <a:ext cx="1335244" cy="304800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188881" y="5133756"/>
            <a:ext cx="5554819" cy="304800"/>
            <a:chOff x="1188881" y="5133756"/>
            <a:chExt cx="5554819" cy="30480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188881" y="5133756"/>
              <a:ext cx="5554819" cy="304800"/>
            </a:xfrm>
            <a:prstGeom prst="roundRect">
              <a:avLst/>
            </a:prstGeom>
            <a:solidFill>
              <a:schemeClr val="bg2">
                <a:lumMod val="9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1188882" y="5133756"/>
              <a:ext cx="592294" cy="304800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930803" y="2524864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84%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30803" y="2013232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93%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30803" y="3036496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67%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30803" y="3548128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61%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30803" y="4059760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47%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792941" y="2079907"/>
            <a:ext cx="4328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chemeClr val="tx2"/>
                </a:solidFill>
              </a:rPr>
              <a:t>Lorem Ipsum is simply dummy text of the printing and typesetting industry. 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792941" y="2595342"/>
            <a:ext cx="4328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chemeClr val="tx2"/>
                </a:solidFill>
              </a:rPr>
              <a:t>Lorem Ipsum is simply dummy text of the printing and typesetting industry. 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92941" y="3110777"/>
            <a:ext cx="4328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chemeClr val="tx2"/>
                </a:solidFill>
              </a:rPr>
              <a:t>Lorem Ipsum is simply dummy text of the printing and typesetting industry. 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792941" y="3626212"/>
            <a:ext cx="4328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chemeClr val="tx2"/>
                </a:solidFill>
              </a:rPr>
              <a:t>Lorem Ipsum is simply dummy text of the printing and typesetting industry. 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792941" y="4141647"/>
            <a:ext cx="4328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chemeClr val="tx2"/>
                </a:solidFill>
              </a:rPr>
              <a:t>Lorem Ipsum is simply dummy text of the printing and typesetting industry. 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30803" y="4571392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26%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92941" y="4657082"/>
            <a:ext cx="4328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chemeClr val="tx2"/>
                </a:solidFill>
              </a:rPr>
              <a:t>Lorem Ipsum is simply dummy text of the printing and typesetting industry. 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930803" y="5083024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12%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792941" y="5172519"/>
            <a:ext cx="4328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>
                <a:solidFill>
                  <a:schemeClr val="tx2"/>
                </a:solidFill>
              </a:rPr>
              <a:t>Lorem Ipsum is simply dummy text of the printing and typesetting industry. </a:t>
            </a:r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54" name="다이아몬드 53"/>
          <p:cNvSpPr/>
          <p:nvPr/>
        </p:nvSpPr>
        <p:spPr>
          <a:xfrm>
            <a:off x="5895974" y="2057400"/>
            <a:ext cx="369345" cy="299964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다이아몬드 54"/>
          <p:cNvSpPr/>
          <p:nvPr/>
        </p:nvSpPr>
        <p:spPr>
          <a:xfrm>
            <a:off x="5181601" y="2582216"/>
            <a:ext cx="369345" cy="299964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다이아몬드 55"/>
          <p:cNvSpPr/>
          <p:nvPr/>
        </p:nvSpPr>
        <p:spPr>
          <a:xfrm>
            <a:off x="4467228" y="3107032"/>
            <a:ext cx="369345" cy="299964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다이아몬드 56"/>
          <p:cNvSpPr/>
          <p:nvPr/>
        </p:nvSpPr>
        <p:spPr>
          <a:xfrm>
            <a:off x="3752855" y="3593748"/>
            <a:ext cx="369345" cy="299964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다이아몬드 57"/>
          <p:cNvSpPr/>
          <p:nvPr/>
        </p:nvSpPr>
        <p:spPr>
          <a:xfrm>
            <a:off x="3038482" y="4109039"/>
            <a:ext cx="369345" cy="299964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다이아몬드 58"/>
          <p:cNvSpPr/>
          <p:nvPr/>
        </p:nvSpPr>
        <p:spPr>
          <a:xfrm>
            <a:off x="2324109" y="4624330"/>
            <a:ext cx="369345" cy="299964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다이아몬드 59"/>
          <p:cNvSpPr/>
          <p:nvPr/>
        </p:nvSpPr>
        <p:spPr>
          <a:xfrm>
            <a:off x="1600211" y="5139621"/>
            <a:ext cx="369345" cy="299964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188881" y="351819"/>
            <a:ext cx="2159566" cy="660429"/>
            <a:chOff x="1188881" y="351819"/>
            <a:chExt cx="2159566" cy="660429"/>
          </a:xfrm>
        </p:grpSpPr>
        <p:sp>
          <p:nvSpPr>
            <p:cNvPr id="65" name="TextBox 64"/>
            <p:cNvSpPr txBox="1"/>
            <p:nvPr/>
          </p:nvSpPr>
          <p:spPr>
            <a:xfrm>
              <a:off x="1188881" y="35181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소제목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188881" y="581361"/>
              <a:ext cx="21595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Insert Title Here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314622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289008"/>
              </p:ext>
            </p:extLst>
          </p:nvPr>
        </p:nvGraphicFramePr>
        <p:xfrm>
          <a:off x="1279525" y="1919816"/>
          <a:ext cx="10575776" cy="3852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3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3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3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2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A PLAN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B PLAN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C PLAN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D PLAN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Insert</a:t>
                      </a:r>
                      <a:r>
                        <a:rPr lang="en-US" altLang="ko-KR" baseline="0" dirty="0"/>
                        <a:t> text here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</a:t>
                      </a:r>
                      <a:r>
                        <a:rPr lang="en-US" altLang="ko-KR" baseline="0" dirty="0"/>
                        <a:t>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</a:t>
                      </a:r>
                      <a:r>
                        <a:rPr lang="en-US" altLang="ko-KR" baseline="0" dirty="0"/>
                        <a:t>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</a:t>
                      </a:r>
                      <a:r>
                        <a:rPr lang="en-US" altLang="ko-KR" baseline="0" dirty="0"/>
                        <a:t>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XX%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YY%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ZZ%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BB%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XX MB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XX MB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XX MB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XX MB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OOO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OOO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OOO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OOO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Lorem Ipsum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Lorem Ipsum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Lorem Ipsum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Lorem Ipsum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88881" y="351819"/>
            <a:ext cx="2159566" cy="660429"/>
            <a:chOff x="1188881" y="351819"/>
            <a:chExt cx="2159566" cy="660429"/>
          </a:xfrm>
        </p:grpSpPr>
        <p:sp>
          <p:nvSpPr>
            <p:cNvPr id="19" name="TextBox 18"/>
            <p:cNvSpPr txBox="1"/>
            <p:nvPr/>
          </p:nvSpPr>
          <p:spPr>
            <a:xfrm>
              <a:off x="1188881" y="35181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소제목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88881" y="581361"/>
              <a:ext cx="21595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Insert Title Here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47457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494687" y="4113640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Nest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69061" y="4113640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Sensi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544534" y="4113640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2">
                    <a:lumMod val="75000"/>
                  </a:schemeClr>
                </a:solidFill>
              </a:rPr>
              <a:t>ecobee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3523722" cy="660429"/>
            <a:chOff x="1188881" y="351819"/>
            <a:chExt cx="3523722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</a:t>
              </a:r>
              <a:r>
                <a:rPr lang="ko-KR" altLang="en-US" sz="1200" dirty="0"/>
                <a:t>배경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3523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기존 스마트 온습도 조절기</a:t>
              </a:r>
            </a:p>
          </p:txBody>
        </p:sp>
      </p:grpSp>
      <p:pic>
        <p:nvPicPr>
          <p:cNvPr id="23" name="Google Shape;180;p8">
            <a:extLst>
              <a:ext uri="{FF2B5EF4-FFF2-40B4-BE49-F238E27FC236}">
                <a16:creationId xmlns:a16="http://schemas.microsoft.com/office/drawing/2014/main" id="{B246E014-D889-3E2B-FDD7-72FF5FDEF7A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137" r="7151" b="12436"/>
          <a:stretch/>
        </p:blipFill>
        <p:spPr>
          <a:xfrm>
            <a:off x="1793870" y="1621743"/>
            <a:ext cx="2159566" cy="210785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182;p8">
            <a:extLst>
              <a:ext uri="{FF2B5EF4-FFF2-40B4-BE49-F238E27FC236}">
                <a16:creationId xmlns:a16="http://schemas.microsoft.com/office/drawing/2014/main" id="{364EBC4D-6328-EE31-AF7B-AB128253D7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4189" y="1778298"/>
            <a:ext cx="2725448" cy="18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81;p8">
            <a:extLst>
              <a:ext uri="{FF2B5EF4-FFF2-40B4-BE49-F238E27FC236}">
                <a16:creationId xmlns:a16="http://schemas.microsoft.com/office/drawing/2014/main" id="{11D8B716-28C2-3F0E-8840-B2F665E5479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1704" t="21361" r="20956" b="20981"/>
          <a:stretch/>
        </p:blipFill>
        <p:spPr>
          <a:xfrm>
            <a:off x="9323294" y="1871231"/>
            <a:ext cx="1613647" cy="1622610"/>
          </a:xfrm>
          <a:prstGeom prst="roundRect">
            <a:avLst>
              <a:gd name="adj" fmla="val 42223"/>
            </a:avLst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3C05FB-2ADE-E1AD-2B98-9C5EAD9B6D0A}"/>
              </a:ext>
            </a:extLst>
          </p:cNvPr>
          <p:cNvSpPr txBox="1"/>
          <p:nvPr/>
        </p:nvSpPr>
        <p:spPr>
          <a:xfrm>
            <a:off x="4431898" y="5441008"/>
            <a:ext cx="4180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rgbClr val="5D5B5B"/>
                </a:solidFill>
                <a:latin typeface="Arial"/>
              </a:rPr>
              <a:t>모두 온도 조절만 가능</a:t>
            </a:r>
          </a:p>
        </p:txBody>
      </p:sp>
    </p:spTree>
    <p:extLst>
      <p:ext uri="{BB962C8B-B14F-4D97-AF65-F5344CB8AC3E}">
        <p14:creationId xmlns:p14="http://schemas.microsoft.com/office/powerpoint/2010/main" val="2445781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898F8D"/>
                </a:solidFill>
                <a:effectLst/>
                <a:uLnTx/>
                <a:uFillTx/>
                <a:latin typeface="나눔스퀘어라운드 Regular"/>
                <a:cs typeface="+mn-cs"/>
              </a:rPr>
              <a:t>Copyrightⓒ. Saebyeol Yu. All Rights Reserved.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898F8D"/>
              </a:solidFill>
              <a:effectLst/>
              <a:uLnTx/>
              <a:uFillTx/>
              <a:latin typeface="나눔스퀘어라운드 Regular"/>
              <a:cs typeface="+mn-cs"/>
            </a:endParaRPr>
          </a:p>
        </p:txBody>
      </p:sp>
      <p:sp>
        <p:nvSpPr>
          <p:cNvPr id="23" name="다이아몬드 22"/>
          <p:cNvSpPr/>
          <p:nvPr/>
        </p:nvSpPr>
        <p:spPr>
          <a:xfrm>
            <a:off x="2219325" y="1961525"/>
            <a:ext cx="2547791" cy="2547791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4822104" y="1973118"/>
            <a:ext cx="2547791" cy="2547791"/>
          </a:xfrm>
          <a:prstGeom prst="diamond">
            <a:avLst/>
          </a:prstGeom>
          <a:solidFill>
            <a:schemeClr val="accent4"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다이아몬드 16"/>
          <p:cNvSpPr/>
          <p:nvPr/>
        </p:nvSpPr>
        <p:spPr>
          <a:xfrm>
            <a:off x="7424884" y="1973118"/>
            <a:ext cx="2547791" cy="2547791"/>
          </a:xfrm>
          <a:prstGeom prst="diamond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27200" y="2881328"/>
            <a:ext cx="1537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cs"/>
              </a:rPr>
              <a:t>사람의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FFFF"/>
                </a:solidFill>
                <a:latin typeface="Arial"/>
              </a:rPr>
              <a:t>건강 지키기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58220" y="2914614"/>
            <a:ext cx="1281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cs"/>
              </a:rPr>
              <a:t>가전제품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FFFF"/>
                </a:solidFill>
                <a:latin typeface="Arial"/>
              </a:rPr>
              <a:t>손상 방지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52660" y="2914614"/>
            <a:ext cx="1281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cs"/>
              </a:rPr>
              <a:t>집안 환경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cs"/>
              </a:rPr>
              <a:t>자동 조절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FFFFFF"/>
                </a:solidFill>
                <a:latin typeface="Arial"/>
              </a:rPr>
              <a:t>1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790601" cy="660429"/>
            <a:chOff x="1188881" y="351819"/>
            <a:chExt cx="790601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/>
                  <a:cs typeface="+mn-cs"/>
                </a:rPr>
                <a:t>001 </a:t>
              </a:r>
              <a:r>
                <a:rPr lang="ko-KR" altLang="en-US" sz="1200" dirty="0">
                  <a:solidFill>
                    <a:srgbClr val="3A3838"/>
                  </a:solidFill>
                  <a:latin typeface="Arial"/>
                </a:rPr>
                <a:t>배경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/>
                  <a:cs typeface="+mn-cs"/>
                </a:rPr>
                <a:t>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2287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Arial"/>
                <a:cs typeface="+mn-cs"/>
              </a:rPr>
              <a:t>002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150" dirty="0">
                <a:solidFill>
                  <a:srgbClr val="5D5B5B"/>
                </a:solidFill>
                <a:latin typeface="나눔스퀘어라운드 Regular"/>
              </a:rPr>
              <a:t>시스템 아키텍처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라운드 Regular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179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1300</TotalTime>
  <Words>3254</Words>
  <Application>Microsoft Office PowerPoint</Application>
  <PresentationFormat>와이드스크린</PresentationFormat>
  <Paragraphs>521</Paragraphs>
  <Slides>65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65</vt:i4>
      </vt:variant>
    </vt:vector>
  </HeadingPairs>
  <TitlesOfParts>
    <vt:vector size="72" baseType="lpstr">
      <vt:lpstr>ChosunGothic</vt:lpstr>
      <vt:lpstr>나눔스퀘어라운드 Regular</vt:lpstr>
      <vt:lpstr>맑은 고딕</vt:lpstr>
      <vt:lpstr>Arial</vt:lpstr>
      <vt:lpstr>Roboto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서현기</cp:lastModifiedBy>
  <cp:revision>168</cp:revision>
  <dcterms:created xsi:type="dcterms:W3CDTF">2015-01-21T11:35:38Z</dcterms:created>
  <dcterms:modified xsi:type="dcterms:W3CDTF">2022-05-18T12:50:59Z</dcterms:modified>
</cp:coreProperties>
</file>